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4"/>
  </p:sldMasterIdLst>
  <p:notesMasterIdLst>
    <p:notesMasterId r:id="rId23"/>
  </p:notesMasterIdLst>
  <p:handoutMasterIdLst>
    <p:handoutMasterId r:id="rId24"/>
  </p:handoutMasterIdLst>
  <p:sldIdLst>
    <p:sldId id="320" r:id="rId5"/>
    <p:sldId id="299" r:id="rId6"/>
    <p:sldId id="322" r:id="rId7"/>
    <p:sldId id="348" r:id="rId8"/>
    <p:sldId id="347" r:id="rId9"/>
    <p:sldId id="323" r:id="rId10"/>
    <p:sldId id="335" r:id="rId11"/>
    <p:sldId id="324" r:id="rId12"/>
    <p:sldId id="339" r:id="rId13"/>
    <p:sldId id="341" r:id="rId14"/>
    <p:sldId id="342" r:id="rId15"/>
    <p:sldId id="343" r:id="rId16"/>
    <p:sldId id="344" r:id="rId17"/>
    <p:sldId id="345" r:id="rId18"/>
    <p:sldId id="331" r:id="rId19"/>
    <p:sldId id="336" r:id="rId20"/>
    <p:sldId id="346" r:id="rId21"/>
    <p:sldId id="329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2" userDrawn="1">
          <p15:clr>
            <a:srgbClr val="A4A3A4"/>
          </p15:clr>
        </p15:guide>
        <p15:guide id="2" pos="3840">
          <p15:clr>
            <a:srgbClr val="A4A3A4"/>
          </p15:clr>
        </p15:guide>
        <p15:guide id="4" pos="461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Croonenborghs" initials="BC" lastIdx="1" clrIdx="0"/>
  <p:cmAuthor id="2" name="Bart Croonenborghs" initials="BC [2]" lastIdx="1" clrIdx="1"/>
  <p:cmAuthor id="3" name="Bart Croonenborghs" initials="BC [3]" lastIdx="1" clrIdx="2"/>
  <p:cmAuthor id="4" name="Bart Croonenborghs" initials="BC [4]" lastIdx="1" clrIdx="3"/>
  <p:cmAuthor id="5" name="Bart Croonenborghs" initials="BC [5]" lastIdx="1" clrIdx="4"/>
  <p:cmAuthor id="6" name="Bart Croonenborghs" initials="BC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00"/>
    <a:srgbClr val="00329F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62CE0-ADA9-E049-AA93-4B60781C4E97}" v="2602" dt="2022-05-29T19:35:48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Bez štýlu, mriežka tabuľ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Štýl s motívom 2 - zvýrazneni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Štýl s motívom 2 - zvýrazneni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Svetlý štýl 1 - zvýrazneni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Štýl s motívom 2 - zvýrazneni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3" autoAdjust="0"/>
    <p:restoredTop sz="77190"/>
  </p:normalViewPr>
  <p:slideViewPr>
    <p:cSldViewPr snapToGrid="0">
      <p:cViewPr>
        <p:scale>
          <a:sx n="125" d="100"/>
          <a:sy n="125" d="100"/>
        </p:scale>
        <p:origin x="1024" y="-112"/>
      </p:cViewPr>
      <p:guideLst>
        <p:guide orient="horz" pos="3362"/>
        <p:guide pos="3840"/>
        <p:guide pos="46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Velásquez Rendón" userId="4e493201-370e-4279-a23b-8f0ea762f42e" providerId="ADAL" clId="{6F6E5C92-77A4-4638-926C-B9AA93C5A069}"/>
    <pc:docChg chg="undo custSel addSld delSld modSld sldOrd">
      <pc:chgData name="Esteban Velásquez Rendón" userId="4e493201-370e-4279-a23b-8f0ea762f42e" providerId="ADAL" clId="{6F6E5C92-77A4-4638-926C-B9AA93C5A069}" dt="2022-05-26T20:54:25.672" v="2404" actId="13926"/>
      <pc:docMkLst>
        <pc:docMk/>
      </pc:docMkLst>
      <pc:sldChg chg="modSp mod">
        <pc:chgData name="Esteban Velásquez Rendón" userId="4e493201-370e-4279-a23b-8f0ea762f42e" providerId="ADAL" clId="{6F6E5C92-77A4-4638-926C-B9AA93C5A069}" dt="2022-05-26T19:15:59.302" v="2381" actId="20577"/>
        <pc:sldMkLst>
          <pc:docMk/>
          <pc:sldMk cId="1921419818" sldId="299"/>
        </pc:sldMkLst>
        <pc:spChg chg="mod">
          <ac:chgData name="Esteban Velásquez Rendón" userId="4e493201-370e-4279-a23b-8f0ea762f42e" providerId="ADAL" clId="{6F6E5C92-77A4-4638-926C-B9AA93C5A069}" dt="2022-05-26T16:42:13.718" v="113" actId="20577"/>
          <ac:spMkLst>
            <pc:docMk/>
            <pc:sldMk cId="1921419818" sldId="299"/>
            <ac:spMk id="8" creationId="{BE41A120-83EA-4000-93D2-BAF83FFFA4AD}"/>
          </ac:spMkLst>
        </pc:spChg>
        <pc:spChg chg="mod">
          <ac:chgData name="Esteban Velásquez Rendón" userId="4e493201-370e-4279-a23b-8f0ea762f42e" providerId="ADAL" clId="{6F6E5C92-77A4-4638-926C-B9AA93C5A069}" dt="2022-05-26T19:15:59.302" v="2381" actId="20577"/>
          <ac:spMkLst>
            <pc:docMk/>
            <pc:sldMk cId="1921419818" sldId="299"/>
            <ac:spMk id="21" creationId="{00000000-0000-0000-0000-000000000000}"/>
          </ac:spMkLst>
        </pc:spChg>
      </pc:sldChg>
      <pc:sldChg chg="modSp mod">
        <pc:chgData name="Esteban Velásquez Rendón" userId="4e493201-370e-4279-a23b-8f0ea762f42e" providerId="ADAL" clId="{6F6E5C92-77A4-4638-926C-B9AA93C5A069}" dt="2022-05-26T16:25:17.985" v="4" actId="20577"/>
        <pc:sldMkLst>
          <pc:docMk/>
          <pc:sldMk cId="1247968190" sldId="320"/>
        </pc:sldMkLst>
        <pc:spChg chg="mod">
          <ac:chgData name="Esteban Velásquez Rendón" userId="4e493201-370e-4279-a23b-8f0ea762f42e" providerId="ADAL" clId="{6F6E5C92-77A4-4638-926C-B9AA93C5A069}" dt="2022-05-26T16:25:17.985" v="4" actId="20577"/>
          <ac:spMkLst>
            <pc:docMk/>
            <pc:sldMk cId="1247968190" sldId="320"/>
            <ac:spMk id="11" creationId="{00000000-0000-0000-0000-000000000000}"/>
          </ac:spMkLst>
        </pc:spChg>
      </pc:sldChg>
      <pc:sldChg chg="addSp modSp mod">
        <pc:chgData name="Esteban Velásquez Rendón" userId="4e493201-370e-4279-a23b-8f0ea762f42e" providerId="ADAL" clId="{6F6E5C92-77A4-4638-926C-B9AA93C5A069}" dt="2022-05-26T20:54:25.672" v="2404" actId="13926"/>
        <pc:sldMkLst>
          <pc:docMk/>
          <pc:sldMk cId="411678733" sldId="322"/>
        </pc:sldMkLst>
        <pc:spChg chg="mod">
          <ac:chgData name="Esteban Velásquez Rendón" userId="4e493201-370e-4279-a23b-8f0ea762f42e" providerId="ADAL" clId="{6F6E5C92-77A4-4638-926C-B9AA93C5A069}" dt="2022-05-26T20:54:25.672" v="2404" actId="13926"/>
          <ac:spMkLst>
            <pc:docMk/>
            <pc:sldMk cId="411678733" sldId="322"/>
            <ac:spMk id="2" creationId="{1862C3DC-6D99-80A8-FF22-4E2C69CDD871}"/>
          </ac:spMkLst>
        </pc:spChg>
        <pc:spChg chg="mod">
          <ac:chgData name="Esteban Velásquez Rendón" userId="4e493201-370e-4279-a23b-8f0ea762f42e" providerId="ADAL" clId="{6F6E5C92-77A4-4638-926C-B9AA93C5A069}" dt="2022-05-26T16:39:27.363" v="105" actId="1076"/>
          <ac:spMkLst>
            <pc:docMk/>
            <pc:sldMk cId="411678733" sldId="322"/>
            <ac:spMk id="5" creationId="{1BE9ED9B-23A9-3A24-4902-BFA9B450F364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7" creationId="{58F72FB4-A6B9-50B7-CC7D-3C470FF18A2C}"/>
          </ac:spMkLst>
        </pc:spChg>
        <pc:spChg chg="mod">
          <ac:chgData name="Esteban Velásquez Rendón" userId="4e493201-370e-4279-a23b-8f0ea762f42e" providerId="ADAL" clId="{6F6E5C92-77A4-4638-926C-B9AA93C5A069}" dt="2022-05-26T16:42:05.893" v="111" actId="20577"/>
          <ac:spMkLst>
            <pc:docMk/>
            <pc:sldMk cId="411678733" sldId="322"/>
            <ac:spMk id="8" creationId="{5BDA5AD7-0DB9-4B1E-A244-78BA2CD4FCFA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9" creationId="{73DFFE14-623D-5B1A-3666-5E62EB4C9DAA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0" creationId="{3A87D6C3-82E9-1FA9-0CED-BDF3B9A6BF87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1" creationId="{A0C70BEA-2B1F-C266-9D5A-1CBF9680260C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2" creationId="{6398661E-47A7-C2E6-9CFF-5BBD7DF2CBDA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3" creationId="{8A8B3974-37C1-9B73-7C10-72FF5EDA5564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4" creationId="{39A0AE7C-A93F-41B9-3357-1EA223110645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5" creationId="{F9A561A6-5A8E-1BF8-8A25-3719E22BA143}"/>
          </ac:spMkLst>
        </pc:spChg>
        <pc:spChg chg="mod">
          <ac:chgData name="Esteban Velásquez Rendón" userId="4e493201-370e-4279-a23b-8f0ea762f42e" providerId="ADAL" clId="{6F6E5C92-77A4-4638-926C-B9AA93C5A069}" dt="2022-05-26T16:44:09.129" v="228" actId="164"/>
          <ac:spMkLst>
            <pc:docMk/>
            <pc:sldMk cId="411678733" sldId="322"/>
            <ac:spMk id="16" creationId="{265713BE-9352-C94F-A309-E5620E2356DA}"/>
          </ac:spMkLst>
        </pc:spChg>
        <pc:grpChg chg="add mod">
          <ac:chgData name="Esteban Velásquez Rendón" userId="4e493201-370e-4279-a23b-8f0ea762f42e" providerId="ADAL" clId="{6F6E5C92-77A4-4638-926C-B9AA93C5A069}" dt="2022-05-26T16:44:09.129" v="228" actId="164"/>
          <ac:grpSpMkLst>
            <pc:docMk/>
            <pc:sldMk cId="411678733" sldId="322"/>
            <ac:grpSpMk id="20" creationId="{95E5B11D-19D7-4212-8509-4E68ABAC3015}"/>
          </ac:grpSpMkLst>
        </pc:grpChg>
        <pc:picChg chg="add mod">
          <ac:chgData name="Esteban Velásquez Rendón" userId="4e493201-370e-4279-a23b-8f0ea762f42e" providerId="ADAL" clId="{6F6E5C92-77A4-4638-926C-B9AA93C5A069}" dt="2022-05-26T19:16:22.825" v="2385" actId="1076"/>
          <ac:picMkLst>
            <pc:docMk/>
            <pc:sldMk cId="411678733" sldId="322"/>
            <ac:picMk id="17" creationId="{BE42F083-FC70-4C74-8A89-CD56F205A16F}"/>
          </ac:picMkLst>
        </pc:picChg>
        <pc:picChg chg="add mod">
          <ac:chgData name="Esteban Velásquez Rendón" userId="4e493201-370e-4279-a23b-8f0ea762f42e" providerId="ADAL" clId="{6F6E5C92-77A4-4638-926C-B9AA93C5A069}" dt="2022-05-26T19:16:22.825" v="2385" actId="1076"/>
          <ac:picMkLst>
            <pc:docMk/>
            <pc:sldMk cId="411678733" sldId="322"/>
            <ac:picMk id="18" creationId="{BFACE2EE-576A-45FF-87BA-2FECA126751B}"/>
          </ac:picMkLst>
        </pc:picChg>
        <pc:picChg chg="add mod">
          <ac:chgData name="Esteban Velásquez Rendón" userId="4e493201-370e-4279-a23b-8f0ea762f42e" providerId="ADAL" clId="{6F6E5C92-77A4-4638-926C-B9AA93C5A069}" dt="2022-05-26T19:16:22.825" v="2385" actId="1076"/>
          <ac:picMkLst>
            <pc:docMk/>
            <pc:sldMk cId="411678733" sldId="322"/>
            <ac:picMk id="19" creationId="{1A1C40B4-542E-4FD6-BB76-0036A6CE8163}"/>
          </ac:picMkLst>
        </pc:picChg>
      </pc:sldChg>
      <pc:sldChg chg="modSp mod">
        <pc:chgData name="Esteban Velásquez Rendón" userId="4e493201-370e-4279-a23b-8f0ea762f42e" providerId="ADAL" clId="{6F6E5C92-77A4-4638-926C-B9AA93C5A069}" dt="2022-05-26T16:42:18.161" v="115" actId="20577"/>
        <pc:sldMkLst>
          <pc:docMk/>
          <pc:sldMk cId="923108902" sldId="323"/>
        </pc:sldMkLst>
        <pc:spChg chg="mod">
          <ac:chgData name="Esteban Velásquez Rendón" userId="4e493201-370e-4279-a23b-8f0ea762f42e" providerId="ADAL" clId="{6F6E5C92-77A4-4638-926C-B9AA93C5A069}" dt="2022-05-26T16:42:18.161" v="115" actId="20577"/>
          <ac:spMkLst>
            <pc:docMk/>
            <pc:sldMk cId="923108902" sldId="323"/>
            <ac:spMk id="8" creationId="{37680BE2-5BEF-4C65-A3C4-0EE8F744400E}"/>
          </ac:spMkLst>
        </pc:spChg>
      </pc:sldChg>
      <pc:sldChg chg="addSp delSp modSp mod">
        <pc:chgData name="Esteban Velásquez Rendón" userId="4e493201-370e-4279-a23b-8f0ea762f42e" providerId="ADAL" clId="{6F6E5C92-77A4-4638-926C-B9AA93C5A069}" dt="2022-05-26T18:33:23.314" v="1668" actId="1076"/>
        <pc:sldMkLst>
          <pc:docMk/>
          <pc:sldMk cId="583260941" sldId="324"/>
        </pc:sldMkLst>
        <pc:spChg chg="mod">
          <ac:chgData name="Esteban Velásquez Rendón" userId="4e493201-370e-4279-a23b-8f0ea762f42e" providerId="ADAL" clId="{6F6E5C92-77A4-4638-926C-B9AA93C5A069}" dt="2022-05-26T16:49:07.020" v="277" actId="5793"/>
          <ac:spMkLst>
            <pc:docMk/>
            <pc:sldMk cId="583260941" sldId="324"/>
            <ac:spMk id="4" creationId="{81856B1C-AF39-88F5-6378-0020A15EC4E9}"/>
          </ac:spMkLst>
        </pc:spChg>
        <pc:spChg chg="mod">
          <ac:chgData name="Esteban Velásquez Rendón" userId="4e493201-370e-4279-a23b-8f0ea762f42e" providerId="ADAL" clId="{6F6E5C92-77A4-4638-926C-B9AA93C5A069}" dt="2022-05-26T18:26:49.496" v="1555" actId="20577"/>
          <ac:spMkLst>
            <pc:docMk/>
            <pc:sldMk cId="583260941" sldId="324"/>
            <ac:spMk id="5" creationId="{467C819A-6FD0-7759-C8EB-8DB5761F8B93}"/>
          </ac:spMkLst>
        </pc:spChg>
        <pc:spChg chg="mod">
          <ac:chgData name="Esteban Velásquez Rendón" userId="4e493201-370e-4279-a23b-8f0ea762f42e" providerId="ADAL" clId="{6F6E5C92-77A4-4638-926C-B9AA93C5A069}" dt="2022-05-26T16:48:41.885" v="255" actId="20577"/>
          <ac:spMkLst>
            <pc:docMk/>
            <pc:sldMk cId="583260941" sldId="324"/>
            <ac:spMk id="6" creationId="{D80BFAB4-6357-D11E-02D8-FA232F37F45C}"/>
          </ac:spMkLst>
        </pc:spChg>
        <pc:spChg chg="add mod">
          <ac:chgData name="Esteban Velásquez Rendón" userId="4e493201-370e-4279-a23b-8f0ea762f42e" providerId="ADAL" clId="{6F6E5C92-77A4-4638-926C-B9AA93C5A069}" dt="2022-05-26T18:32:56.178" v="1646" actId="1076"/>
          <ac:spMkLst>
            <pc:docMk/>
            <pc:sldMk cId="583260941" sldId="324"/>
            <ac:spMk id="12" creationId="{B4390BF0-325A-45A1-A236-D1D737430EB7}"/>
          </ac:spMkLst>
        </pc:spChg>
        <pc:spChg chg="add mod">
          <ac:chgData name="Esteban Velásquez Rendón" userId="4e493201-370e-4279-a23b-8f0ea762f42e" providerId="ADAL" clId="{6F6E5C92-77A4-4638-926C-B9AA93C5A069}" dt="2022-05-26T18:22:02.442" v="1215" actId="14100"/>
          <ac:spMkLst>
            <pc:docMk/>
            <pc:sldMk cId="583260941" sldId="324"/>
            <ac:spMk id="13" creationId="{BB5C3E57-FCBD-4A6C-98C9-2EB3939879B3}"/>
          </ac:spMkLst>
        </pc:spChg>
        <pc:spChg chg="add mod">
          <ac:chgData name="Esteban Velásquez Rendón" userId="4e493201-370e-4279-a23b-8f0ea762f42e" providerId="ADAL" clId="{6F6E5C92-77A4-4638-926C-B9AA93C5A069}" dt="2022-05-26T18:33:23.314" v="1668" actId="1076"/>
          <ac:spMkLst>
            <pc:docMk/>
            <pc:sldMk cId="583260941" sldId="324"/>
            <ac:spMk id="19" creationId="{5B759B3D-307E-495B-A02C-F3481392BD5D}"/>
          </ac:spMkLst>
        </pc:spChg>
        <pc:spChg chg="mod">
          <ac:chgData name="Esteban Velásquez Rendón" userId="4e493201-370e-4279-a23b-8f0ea762f42e" providerId="ADAL" clId="{6F6E5C92-77A4-4638-926C-B9AA93C5A069}" dt="2022-05-26T17:00:25.184" v="288" actId="14100"/>
          <ac:spMkLst>
            <pc:docMk/>
            <pc:sldMk cId="583260941" sldId="324"/>
            <ac:spMk id="34" creationId="{01F03CF8-C5F5-4DCC-AB2B-FE28473C3D94}"/>
          </ac:spMkLst>
        </pc:spChg>
        <pc:spChg chg="del">
          <ac:chgData name="Esteban Velásquez Rendón" userId="4e493201-370e-4279-a23b-8f0ea762f42e" providerId="ADAL" clId="{6F6E5C92-77A4-4638-926C-B9AA93C5A069}" dt="2022-05-26T17:00:46.085" v="291" actId="478"/>
          <ac:spMkLst>
            <pc:docMk/>
            <pc:sldMk cId="583260941" sldId="324"/>
            <ac:spMk id="40" creationId="{695B3245-7593-424E-AFAA-23E0D87673E4}"/>
          </ac:spMkLst>
        </pc:spChg>
        <pc:spChg chg="del mod">
          <ac:chgData name="Esteban Velásquez Rendón" userId="4e493201-370e-4279-a23b-8f0ea762f42e" providerId="ADAL" clId="{6F6E5C92-77A4-4638-926C-B9AA93C5A069}" dt="2022-05-26T17:02:57.924" v="297" actId="478"/>
          <ac:spMkLst>
            <pc:docMk/>
            <pc:sldMk cId="583260941" sldId="324"/>
            <ac:spMk id="42" creationId="{1DD1600D-4036-49B8-B477-616CD3BF371C}"/>
          </ac:spMkLst>
        </pc:spChg>
        <pc:picChg chg="add mod ord modCrop">
          <ac:chgData name="Esteban Velásquez Rendón" userId="4e493201-370e-4279-a23b-8f0ea762f42e" providerId="ADAL" clId="{6F6E5C92-77A4-4638-926C-B9AA93C5A069}" dt="2022-05-26T18:31:27.386" v="1617" actId="732"/>
          <ac:picMkLst>
            <pc:docMk/>
            <pc:sldMk cId="583260941" sldId="324"/>
            <ac:picMk id="8" creationId="{1D7AB479-BD78-47E9-9963-4CC1F483F93A}"/>
          </ac:picMkLst>
        </pc:picChg>
        <pc:picChg chg="del mod">
          <ac:chgData name="Esteban Velásquez Rendón" userId="4e493201-370e-4279-a23b-8f0ea762f42e" providerId="ADAL" clId="{6F6E5C92-77A4-4638-926C-B9AA93C5A069}" dt="2022-05-26T16:59:36.395" v="278" actId="478"/>
          <ac:picMkLst>
            <pc:docMk/>
            <pc:sldMk cId="583260941" sldId="324"/>
            <ac:picMk id="44" creationId="{0E554C0A-8E65-410F-9A43-672925BE207F}"/>
          </ac:picMkLst>
        </pc:picChg>
        <pc:cxnChg chg="add mod">
          <ac:chgData name="Esteban Velásquez Rendón" userId="4e493201-370e-4279-a23b-8f0ea762f42e" providerId="ADAL" clId="{6F6E5C92-77A4-4638-926C-B9AA93C5A069}" dt="2022-05-26T17:03:58.129" v="302"/>
          <ac:cxnSpMkLst>
            <pc:docMk/>
            <pc:sldMk cId="583260941" sldId="324"/>
            <ac:cxnSpMk id="10" creationId="{260A17F5-CC2B-4775-A122-B22A747CA5F1}"/>
          </ac:cxnSpMkLst>
        </pc:cxnChg>
        <pc:cxnChg chg="add mod">
          <ac:chgData name="Esteban Velásquez Rendón" userId="4e493201-370e-4279-a23b-8f0ea762f42e" providerId="ADAL" clId="{6F6E5C92-77A4-4638-926C-B9AA93C5A069}" dt="2022-05-26T17:04:20.009" v="305" actId="1076"/>
          <ac:cxnSpMkLst>
            <pc:docMk/>
            <pc:sldMk cId="583260941" sldId="324"/>
            <ac:cxnSpMk id="16" creationId="{02C1D698-4D0F-4186-85CB-3FDB0DD58106}"/>
          </ac:cxnSpMkLst>
        </pc:cxnChg>
      </pc:sldChg>
      <pc:sldChg chg="mod ord modShow">
        <pc:chgData name="Esteban Velásquez Rendón" userId="4e493201-370e-4279-a23b-8f0ea762f42e" providerId="ADAL" clId="{6F6E5C92-77A4-4638-926C-B9AA93C5A069}" dt="2022-05-26T16:31:25.767" v="72"/>
        <pc:sldMkLst>
          <pc:docMk/>
          <pc:sldMk cId="4255285458" sldId="325"/>
        </pc:sldMkLst>
      </pc:sldChg>
      <pc:sldChg chg="mod ord modShow">
        <pc:chgData name="Esteban Velásquez Rendón" userId="4e493201-370e-4279-a23b-8f0ea762f42e" providerId="ADAL" clId="{6F6E5C92-77A4-4638-926C-B9AA93C5A069}" dt="2022-05-26T18:30:04.517" v="1616"/>
        <pc:sldMkLst>
          <pc:docMk/>
          <pc:sldMk cId="847268805" sldId="330"/>
        </pc:sldMkLst>
      </pc:sldChg>
      <pc:sldChg chg="delSp modSp mod">
        <pc:chgData name="Esteban Velásquez Rendón" userId="4e493201-370e-4279-a23b-8f0ea762f42e" providerId="ADAL" clId="{6F6E5C92-77A4-4638-926C-B9AA93C5A069}" dt="2022-05-26T19:04:53.353" v="2215" actId="1076"/>
        <pc:sldMkLst>
          <pc:docMk/>
          <pc:sldMk cId="3963371018" sldId="331"/>
        </pc:sldMkLst>
        <pc:spChg chg="del">
          <ac:chgData name="Esteban Velásquez Rendón" userId="4e493201-370e-4279-a23b-8f0ea762f42e" providerId="ADAL" clId="{6F6E5C92-77A4-4638-926C-B9AA93C5A069}" dt="2022-05-26T19:03:53.267" v="2199" actId="478"/>
          <ac:spMkLst>
            <pc:docMk/>
            <pc:sldMk cId="3963371018" sldId="331"/>
            <ac:spMk id="5" creationId="{C779B00F-3A17-70D1-E91E-A68C240CA363}"/>
          </ac:spMkLst>
        </pc:spChg>
        <pc:picChg chg="del">
          <ac:chgData name="Esteban Velásquez Rendón" userId="4e493201-370e-4279-a23b-8f0ea762f42e" providerId="ADAL" clId="{6F6E5C92-77A4-4638-926C-B9AA93C5A069}" dt="2022-05-26T19:04:43.297" v="2210" actId="478"/>
          <ac:picMkLst>
            <pc:docMk/>
            <pc:sldMk cId="3963371018" sldId="331"/>
            <ac:picMk id="8" creationId="{4F8A0161-D235-8B43-92C7-16A040B01075}"/>
          </ac:picMkLst>
        </pc:picChg>
        <pc:picChg chg="mod modCrop">
          <ac:chgData name="Esteban Velásquez Rendón" userId="4e493201-370e-4279-a23b-8f0ea762f42e" providerId="ADAL" clId="{6F6E5C92-77A4-4638-926C-B9AA93C5A069}" dt="2022-05-26T19:04:53.353" v="2215" actId="1076"/>
          <ac:picMkLst>
            <pc:docMk/>
            <pc:sldMk cId="3963371018" sldId="331"/>
            <ac:picMk id="9" creationId="{DFBADC8C-6876-B7C4-9BAC-A5608B003A45}"/>
          </ac:picMkLst>
        </pc:picChg>
      </pc:sldChg>
      <pc:sldChg chg="del">
        <pc:chgData name="Esteban Velásquez Rendón" userId="4e493201-370e-4279-a23b-8f0ea762f42e" providerId="ADAL" clId="{6F6E5C92-77A4-4638-926C-B9AA93C5A069}" dt="2022-05-26T16:48:14.668" v="229" actId="47"/>
        <pc:sldMkLst>
          <pc:docMk/>
          <pc:sldMk cId="2768916106" sldId="332"/>
        </pc:sldMkLst>
      </pc:sldChg>
      <pc:sldChg chg="del">
        <pc:chgData name="Esteban Velásquez Rendón" userId="4e493201-370e-4279-a23b-8f0ea762f42e" providerId="ADAL" clId="{6F6E5C92-77A4-4638-926C-B9AA93C5A069}" dt="2022-05-26T18:53:33.062" v="1984" actId="47"/>
        <pc:sldMkLst>
          <pc:docMk/>
          <pc:sldMk cId="1324226141" sldId="333"/>
        </pc:sldMkLst>
      </pc:sldChg>
      <pc:sldChg chg="del">
        <pc:chgData name="Esteban Velásquez Rendón" userId="4e493201-370e-4279-a23b-8f0ea762f42e" providerId="ADAL" clId="{6F6E5C92-77A4-4638-926C-B9AA93C5A069}" dt="2022-05-26T17:40:15.431" v="322" actId="47"/>
        <pc:sldMkLst>
          <pc:docMk/>
          <pc:sldMk cId="99435846" sldId="334"/>
        </pc:sldMkLst>
      </pc:sldChg>
      <pc:sldChg chg="addSp delSp modSp mod">
        <pc:chgData name="Esteban Velásquez Rendón" userId="4e493201-370e-4279-a23b-8f0ea762f42e" providerId="ADAL" clId="{6F6E5C92-77A4-4638-926C-B9AA93C5A069}" dt="2022-05-26T19:05:56.962" v="2222" actId="14100"/>
        <pc:sldMkLst>
          <pc:docMk/>
          <pc:sldMk cId="3460027193" sldId="335"/>
        </pc:sldMkLst>
        <pc:spChg chg="del">
          <ac:chgData name="Esteban Velásquez Rendón" userId="4e493201-370e-4279-a23b-8f0ea762f42e" providerId="ADAL" clId="{6F6E5C92-77A4-4638-926C-B9AA93C5A069}" dt="2022-05-26T19:04:00.450" v="2201" actId="478"/>
          <ac:spMkLst>
            <pc:docMk/>
            <pc:sldMk cId="3460027193" sldId="335"/>
            <ac:spMk id="5" creationId="{C779B00F-3A17-70D1-E91E-A68C240CA363}"/>
          </ac:spMkLst>
        </pc:spChg>
        <pc:picChg chg="add del mod">
          <ac:chgData name="Esteban Velásquez Rendón" userId="4e493201-370e-4279-a23b-8f0ea762f42e" providerId="ADAL" clId="{6F6E5C92-77A4-4638-926C-B9AA93C5A069}" dt="2022-05-26T19:05:46.980" v="2216" actId="478"/>
          <ac:picMkLst>
            <pc:docMk/>
            <pc:sldMk cId="3460027193" sldId="335"/>
            <ac:picMk id="8" creationId="{696C6A85-74A7-481E-BE33-72DEBC3CF723}"/>
          </ac:picMkLst>
        </pc:picChg>
        <pc:picChg chg="add mod">
          <ac:chgData name="Esteban Velásquez Rendón" userId="4e493201-370e-4279-a23b-8f0ea762f42e" providerId="ADAL" clId="{6F6E5C92-77A4-4638-926C-B9AA93C5A069}" dt="2022-05-26T19:05:56.962" v="2222" actId="14100"/>
          <ac:picMkLst>
            <pc:docMk/>
            <pc:sldMk cId="3460027193" sldId="335"/>
            <ac:picMk id="10" creationId="{3B470FBE-DC8E-49B5-8875-2F3241743D56}"/>
          </ac:picMkLst>
        </pc:picChg>
      </pc:sldChg>
      <pc:sldChg chg="addSp delSp modSp mod">
        <pc:chgData name="Esteban Velásquez Rendón" userId="4e493201-370e-4279-a23b-8f0ea762f42e" providerId="ADAL" clId="{6F6E5C92-77A4-4638-926C-B9AA93C5A069}" dt="2022-05-26T20:06:41.471" v="2403" actId="404"/>
        <pc:sldMkLst>
          <pc:docMk/>
          <pc:sldMk cId="1620454115" sldId="336"/>
        </pc:sldMkLst>
        <pc:spChg chg="del">
          <ac:chgData name="Esteban Velásquez Rendón" userId="4e493201-370e-4279-a23b-8f0ea762f42e" providerId="ADAL" clId="{6F6E5C92-77A4-4638-926C-B9AA93C5A069}" dt="2022-05-26T20:06:16.231" v="2396" actId="478"/>
          <ac:spMkLst>
            <pc:docMk/>
            <pc:sldMk cId="1620454115" sldId="336"/>
            <ac:spMk id="5" creationId="{274C803E-BFCE-8EE7-6D59-DDC31EF09215}"/>
          </ac:spMkLst>
        </pc:spChg>
        <pc:grpChg chg="add mod">
          <ac:chgData name="Esteban Velásquez Rendón" userId="4e493201-370e-4279-a23b-8f0ea762f42e" providerId="ADAL" clId="{6F6E5C92-77A4-4638-926C-B9AA93C5A069}" dt="2022-05-26T20:06:18.501" v="2397" actId="1076"/>
          <ac:grpSpMkLst>
            <pc:docMk/>
            <pc:sldMk cId="1620454115" sldId="336"/>
            <ac:grpSpMk id="13" creationId="{4B492144-6649-408B-B6C2-98D4B6CB2C23}"/>
          </ac:grpSpMkLst>
        </pc:grpChg>
        <pc:graphicFrameChg chg="mod modGraphic">
          <ac:chgData name="Esteban Velásquez Rendón" userId="4e493201-370e-4279-a23b-8f0ea762f42e" providerId="ADAL" clId="{6F6E5C92-77A4-4638-926C-B9AA93C5A069}" dt="2022-05-26T20:06:41.471" v="2403" actId="404"/>
          <ac:graphicFrameMkLst>
            <pc:docMk/>
            <pc:sldMk cId="1620454115" sldId="336"/>
            <ac:graphicFrameMk id="10" creationId="{79E29F88-AFE5-3BE9-FA4E-1D50F60649D5}"/>
          </ac:graphicFrameMkLst>
        </pc:graphicFrameChg>
        <pc:picChg chg="mod">
          <ac:chgData name="Esteban Velásquez Rendón" userId="4e493201-370e-4279-a23b-8f0ea762f42e" providerId="ADAL" clId="{6F6E5C92-77A4-4638-926C-B9AA93C5A069}" dt="2022-05-26T20:06:30.332" v="2400" actId="1076"/>
          <ac:picMkLst>
            <pc:docMk/>
            <pc:sldMk cId="1620454115" sldId="336"/>
            <ac:picMk id="8" creationId="{54DE8BC6-3003-6514-6938-2B8B7E66D4DC}"/>
          </ac:picMkLst>
        </pc:picChg>
        <pc:picChg chg="mod">
          <ac:chgData name="Esteban Velásquez Rendón" userId="4e493201-370e-4279-a23b-8f0ea762f42e" providerId="ADAL" clId="{6F6E5C92-77A4-4638-926C-B9AA93C5A069}" dt="2022-05-26T20:06:08.928" v="2393" actId="164"/>
          <ac:picMkLst>
            <pc:docMk/>
            <pc:sldMk cId="1620454115" sldId="336"/>
            <ac:picMk id="9" creationId="{1D8ECA8A-DB64-01BD-58EC-937D223480E1}"/>
          </ac:picMkLst>
        </pc:picChg>
        <pc:picChg chg="mod">
          <ac:chgData name="Esteban Velásquez Rendón" userId="4e493201-370e-4279-a23b-8f0ea762f42e" providerId="ADAL" clId="{6F6E5C92-77A4-4638-926C-B9AA93C5A069}" dt="2022-05-26T20:06:08.928" v="2393" actId="164"/>
          <ac:picMkLst>
            <pc:docMk/>
            <pc:sldMk cId="1620454115" sldId="336"/>
            <ac:picMk id="11" creationId="{A51A1BDE-E76F-FDDE-9E90-7F784C0A9FD7}"/>
          </ac:picMkLst>
        </pc:picChg>
        <pc:picChg chg="mod">
          <ac:chgData name="Esteban Velásquez Rendón" userId="4e493201-370e-4279-a23b-8f0ea762f42e" providerId="ADAL" clId="{6F6E5C92-77A4-4638-926C-B9AA93C5A069}" dt="2022-05-26T20:06:08.928" v="2393" actId="164"/>
          <ac:picMkLst>
            <pc:docMk/>
            <pc:sldMk cId="1620454115" sldId="336"/>
            <ac:picMk id="12" creationId="{D9CF5799-3838-82C2-8EEA-86D17FFC3C36}"/>
          </ac:picMkLst>
        </pc:picChg>
      </pc:sldChg>
      <pc:sldChg chg="del">
        <pc:chgData name="Esteban Velásquez Rendón" userId="4e493201-370e-4279-a23b-8f0ea762f42e" providerId="ADAL" clId="{6F6E5C92-77A4-4638-926C-B9AA93C5A069}" dt="2022-05-26T18:27:44.754" v="1561" actId="47"/>
        <pc:sldMkLst>
          <pc:docMk/>
          <pc:sldMk cId="639813" sldId="337"/>
        </pc:sldMkLst>
      </pc:sldChg>
      <pc:sldChg chg="add del">
        <pc:chgData name="Esteban Velásquez Rendón" userId="4e493201-370e-4279-a23b-8f0ea762f42e" providerId="ADAL" clId="{6F6E5C92-77A4-4638-926C-B9AA93C5A069}" dt="2022-05-26T17:53:06.927" v="386" actId="47"/>
        <pc:sldMkLst>
          <pc:docMk/>
          <pc:sldMk cId="1652997610" sldId="338"/>
        </pc:sldMkLst>
      </pc:sldChg>
      <pc:sldChg chg="addSp delSp modSp add mod ord">
        <pc:chgData name="Esteban Velásquez Rendón" userId="4e493201-370e-4279-a23b-8f0ea762f42e" providerId="ADAL" clId="{6F6E5C92-77A4-4638-926C-B9AA93C5A069}" dt="2022-05-26T18:40:59.859" v="1757" actId="20577"/>
        <pc:sldMkLst>
          <pc:docMk/>
          <pc:sldMk cId="3228503502" sldId="339"/>
        </pc:sldMkLst>
        <pc:spChg chg="mod">
          <ac:chgData name="Esteban Velásquez Rendón" userId="4e493201-370e-4279-a23b-8f0ea762f42e" providerId="ADAL" clId="{6F6E5C92-77A4-4638-926C-B9AA93C5A069}" dt="2022-05-26T18:40:59.859" v="1757" actId="20577"/>
          <ac:spMkLst>
            <pc:docMk/>
            <pc:sldMk cId="3228503502" sldId="339"/>
            <ac:spMk id="4" creationId="{81856B1C-AF39-88F5-6378-0020A15EC4E9}"/>
          </ac:spMkLst>
        </pc:spChg>
        <pc:spChg chg="mod">
          <ac:chgData name="Esteban Velásquez Rendón" userId="4e493201-370e-4279-a23b-8f0ea762f42e" providerId="ADAL" clId="{6F6E5C92-77A4-4638-926C-B9AA93C5A069}" dt="2022-05-26T17:52:47.817" v="385" actId="14100"/>
          <ac:spMkLst>
            <pc:docMk/>
            <pc:sldMk cId="3228503502" sldId="339"/>
            <ac:spMk id="5" creationId="{467C819A-6FD0-7759-C8EB-8DB5761F8B93}"/>
          </ac:spMkLst>
        </pc:spChg>
        <pc:spChg chg="del">
          <ac:chgData name="Esteban Velásquez Rendón" userId="4e493201-370e-4279-a23b-8f0ea762f42e" providerId="ADAL" clId="{6F6E5C92-77A4-4638-926C-B9AA93C5A069}" dt="2022-05-26T17:44:08.594" v="329" actId="478"/>
          <ac:spMkLst>
            <pc:docMk/>
            <pc:sldMk cId="3228503502" sldId="339"/>
            <ac:spMk id="13" creationId="{BB5C3E57-FCBD-4A6C-98C9-2EB3939879B3}"/>
          </ac:spMkLst>
        </pc:spChg>
        <pc:spChg chg="add mod">
          <ac:chgData name="Esteban Velásquez Rendón" userId="4e493201-370e-4279-a23b-8f0ea762f42e" providerId="ADAL" clId="{6F6E5C92-77A4-4638-926C-B9AA93C5A069}" dt="2022-05-26T18:25:51.153" v="1542" actId="1076"/>
          <ac:spMkLst>
            <pc:docMk/>
            <pc:sldMk cId="3228503502" sldId="339"/>
            <ac:spMk id="19" creationId="{33ADF810-F24B-4924-8948-F8F530E40655}"/>
          </ac:spMkLst>
        </pc:spChg>
        <pc:spChg chg="add mod">
          <ac:chgData name="Esteban Velásquez Rendón" userId="4e493201-370e-4279-a23b-8f0ea762f42e" providerId="ADAL" clId="{6F6E5C92-77A4-4638-926C-B9AA93C5A069}" dt="2022-05-26T18:07:12.339" v="899" actId="1076"/>
          <ac:spMkLst>
            <pc:docMk/>
            <pc:sldMk cId="3228503502" sldId="339"/>
            <ac:spMk id="24" creationId="{63763B52-8E9D-4B28-A9D8-AD9AAD386A9C}"/>
          </ac:spMkLst>
        </pc:spChg>
        <pc:spChg chg="add mod">
          <ac:chgData name="Esteban Velásquez Rendón" userId="4e493201-370e-4279-a23b-8f0ea762f42e" providerId="ADAL" clId="{6F6E5C92-77A4-4638-926C-B9AA93C5A069}" dt="2022-05-26T18:25:41.145" v="1540" actId="1076"/>
          <ac:spMkLst>
            <pc:docMk/>
            <pc:sldMk cId="3228503502" sldId="339"/>
            <ac:spMk id="26" creationId="{9D823E91-6E63-4B86-83D6-45B3DBFB56FF}"/>
          </ac:spMkLst>
        </pc:spChg>
        <pc:spChg chg="del">
          <ac:chgData name="Esteban Velásquez Rendón" userId="4e493201-370e-4279-a23b-8f0ea762f42e" providerId="ADAL" clId="{6F6E5C92-77A4-4638-926C-B9AA93C5A069}" dt="2022-05-26T17:44:08.594" v="329" actId="478"/>
          <ac:spMkLst>
            <pc:docMk/>
            <pc:sldMk cId="3228503502" sldId="339"/>
            <ac:spMk id="34" creationId="{01F03CF8-C5F5-4DCC-AB2B-FE28473C3D94}"/>
          </ac:spMkLst>
        </pc:spChg>
        <pc:picChg chg="del">
          <ac:chgData name="Esteban Velásquez Rendón" userId="4e493201-370e-4279-a23b-8f0ea762f42e" providerId="ADAL" clId="{6F6E5C92-77A4-4638-926C-B9AA93C5A069}" dt="2022-05-26T17:44:08.594" v="329" actId="478"/>
          <ac:picMkLst>
            <pc:docMk/>
            <pc:sldMk cId="3228503502" sldId="339"/>
            <ac:picMk id="8" creationId="{1D7AB479-BD78-47E9-9963-4CC1F483F93A}"/>
          </ac:picMkLst>
        </pc:picChg>
        <pc:picChg chg="add mod">
          <ac:chgData name="Esteban Velásquez Rendón" userId="4e493201-370e-4279-a23b-8f0ea762f42e" providerId="ADAL" clId="{6F6E5C92-77A4-4638-926C-B9AA93C5A069}" dt="2022-05-26T18:06:22.892" v="887" actId="1076"/>
          <ac:picMkLst>
            <pc:docMk/>
            <pc:sldMk cId="3228503502" sldId="339"/>
            <ac:picMk id="9" creationId="{88332301-2617-40C5-93CD-7AC42E8A1520}"/>
          </ac:picMkLst>
        </pc:picChg>
        <pc:picChg chg="add mod">
          <ac:chgData name="Esteban Velásquez Rendón" userId="4e493201-370e-4279-a23b-8f0ea762f42e" providerId="ADAL" clId="{6F6E5C92-77A4-4638-926C-B9AA93C5A069}" dt="2022-05-26T18:06:34.090" v="892" actId="1076"/>
          <ac:picMkLst>
            <pc:docMk/>
            <pc:sldMk cId="3228503502" sldId="339"/>
            <ac:picMk id="12" creationId="{FE5681C8-98F6-4CC7-BE2C-CA187D2D05E1}"/>
          </ac:picMkLst>
        </pc:picChg>
        <pc:picChg chg="add mod modCrop">
          <ac:chgData name="Esteban Velásquez Rendón" userId="4e493201-370e-4279-a23b-8f0ea762f42e" providerId="ADAL" clId="{6F6E5C92-77A4-4638-926C-B9AA93C5A069}" dt="2022-05-26T18:06:40.313" v="895" actId="1076"/>
          <ac:picMkLst>
            <pc:docMk/>
            <pc:sldMk cId="3228503502" sldId="339"/>
            <ac:picMk id="15" creationId="{1723DAD3-BAE2-4493-A95D-856D7B58F95D}"/>
          </ac:picMkLst>
        </pc:picChg>
        <pc:picChg chg="add mod">
          <ac:chgData name="Esteban Velásquez Rendón" userId="4e493201-370e-4279-a23b-8f0ea762f42e" providerId="ADAL" clId="{6F6E5C92-77A4-4638-926C-B9AA93C5A069}" dt="2022-05-26T18:06:42.712" v="896" actId="1076"/>
          <ac:picMkLst>
            <pc:docMk/>
            <pc:sldMk cId="3228503502" sldId="339"/>
            <ac:picMk id="18" creationId="{07776CDE-ADCA-4B70-BF7E-3AE73FC0B218}"/>
          </ac:picMkLst>
        </pc:picChg>
        <pc:picChg chg="add mod">
          <ac:chgData name="Esteban Velásquez Rendón" userId="4e493201-370e-4279-a23b-8f0ea762f42e" providerId="ADAL" clId="{6F6E5C92-77A4-4638-926C-B9AA93C5A069}" dt="2022-05-26T18:06:24.305" v="888" actId="1076"/>
          <ac:picMkLst>
            <pc:docMk/>
            <pc:sldMk cId="3228503502" sldId="339"/>
            <ac:picMk id="20" creationId="{C0F7B907-3606-4BF1-A58E-31BB52AA259A}"/>
          </ac:picMkLst>
        </pc:picChg>
        <pc:picChg chg="add mod">
          <ac:chgData name="Esteban Velásquez Rendón" userId="4e493201-370e-4279-a23b-8f0ea762f42e" providerId="ADAL" clId="{6F6E5C92-77A4-4638-926C-B9AA93C5A069}" dt="2022-05-26T18:06:26.441" v="889" actId="1076"/>
          <ac:picMkLst>
            <pc:docMk/>
            <pc:sldMk cId="3228503502" sldId="339"/>
            <ac:picMk id="21" creationId="{93091325-5840-4F39-A0C8-6C9F73B3F20F}"/>
          </ac:picMkLst>
        </pc:picChg>
        <pc:picChg chg="add mod">
          <ac:chgData name="Esteban Velásquez Rendón" userId="4e493201-370e-4279-a23b-8f0ea762f42e" providerId="ADAL" clId="{6F6E5C92-77A4-4638-926C-B9AA93C5A069}" dt="2022-05-26T18:06:28.105" v="890" actId="1076"/>
          <ac:picMkLst>
            <pc:docMk/>
            <pc:sldMk cId="3228503502" sldId="339"/>
            <ac:picMk id="22" creationId="{675BB9B5-4517-4B7A-9DD4-4DC746FDC6E5}"/>
          </ac:picMkLst>
        </pc:picChg>
        <pc:picChg chg="add mod">
          <ac:chgData name="Esteban Velásquez Rendón" userId="4e493201-370e-4279-a23b-8f0ea762f42e" providerId="ADAL" clId="{6F6E5C92-77A4-4638-926C-B9AA93C5A069}" dt="2022-05-26T18:07:17.018" v="901" actId="1076"/>
          <ac:picMkLst>
            <pc:docMk/>
            <pc:sldMk cId="3228503502" sldId="339"/>
            <ac:picMk id="25" creationId="{9E89CE4A-0C6C-4073-A19B-93E1253AEB17}"/>
          </ac:picMkLst>
        </pc:picChg>
        <pc:cxnChg chg="del">
          <ac:chgData name="Esteban Velásquez Rendón" userId="4e493201-370e-4279-a23b-8f0ea762f42e" providerId="ADAL" clId="{6F6E5C92-77A4-4638-926C-B9AA93C5A069}" dt="2022-05-26T17:44:09.810" v="330" actId="478"/>
          <ac:cxnSpMkLst>
            <pc:docMk/>
            <pc:sldMk cId="3228503502" sldId="339"/>
            <ac:cxnSpMk id="10" creationId="{260A17F5-CC2B-4775-A122-B22A747CA5F1}"/>
          </ac:cxnSpMkLst>
        </pc:cxnChg>
        <pc:cxnChg chg="del">
          <ac:chgData name="Esteban Velásquez Rendón" userId="4e493201-370e-4279-a23b-8f0ea762f42e" providerId="ADAL" clId="{6F6E5C92-77A4-4638-926C-B9AA93C5A069}" dt="2022-05-26T17:44:08.594" v="329" actId="478"/>
          <ac:cxnSpMkLst>
            <pc:docMk/>
            <pc:sldMk cId="3228503502" sldId="339"/>
            <ac:cxnSpMk id="16" creationId="{02C1D698-4D0F-4186-85CB-3FDB0DD58106}"/>
          </ac:cxnSpMkLst>
        </pc:cxnChg>
      </pc:sldChg>
      <pc:sldChg chg="addSp delSp modSp add del mod">
        <pc:chgData name="Esteban Velásquez Rendón" userId="4e493201-370e-4279-a23b-8f0ea762f42e" providerId="ADAL" clId="{6F6E5C92-77A4-4638-926C-B9AA93C5A069}" dt="2022-05-26T18:07:24.424" v="903" actId="47"/>
        <pc:sldMkLst>
          <pc:docMk/>
          <pc:sldMk cId="1427640253" sldId="340"/>
        </pc:sldMkLst>
        <pc:spChg chg="mod">
          <ac:chgData name="Esteban Velásquez Rendón" userId="4e493201-370e-4279-a23b-8f0ea762f42e" providerId="ADAL" clId="{6F6E5C92-77A4-4638-926C-B9AA93C5A069}" dt="2022-05-26T17:51:58.329" v="380" actId="20577"/>
          <ac:spMkLst>
            <pc:docMk/>
            <pc:sldMk cId="1427640253" sldId="340"/>
            <ac:spMk id="5" creationId="{467C819A-6FD0-7759-C8EB-8DB5761F8B93}"/>
          </ac:spMkLst>
        </pc:spChg>
        <pc:spChg chg="add mod">
          <ac:chgData name="Esteban Velásquez Rendón" userId="4e493201-370e-4279-a23b-8f0ea762f42e" providerId="ADAL" clId="{6F6E5C92-77A4-4638-926C-B9AA93C5A069}" dt="2022-05-26T18:05:46.981" v="884" actId="20577"/>
          <ac:spMkLst>
            <pc:docMk/>
            <pc:sldMk cId="1427640253" sldId="340"/>
            <ac:spMk id="16" creationId="{89B606BB-360E-401A-88B8-435652FD8753}"/>
          </ac:spMkLst>
        </pc:spChg>
        <pc:spChg chg="add mod">
          <ac:chgData name="Esteban Velásquez Rendón" userId="4e493201-370e-4279-a23b-8f0ea762f42e" providerId="ADAL" clId="{6F6E5C92-77A4-4638-926C-B9AA93C5A069}" dt="2022-05-26T17:56:00.560" v="457" actId="571"/>
          <ac:spMkLst>
            <pc:docMk/>
            <pc:sldMk cId="1427640253" sldId="340"/>
            <ac:spMk id="17" creationId="{3C2F0700-58A9-4ADC-BD53-1BB9E03F8CBC}"/>
          </ac:spMkLst>
        </pc:spChg>
        <pc:picChg chg="add mod">
          <ac:chgData name="Esteban Velásquez Rendón" userId="4e493201-370e-4279-a23b-8f0ea762f42e" providerId="ADAL" clId="{6F6E5C92-77A4-4638-926C-B9AA93C5A069}" dt="2022-05-26T17:58:10.865" v="531" actId="1076"/>
          <ac:picMkLst>
            <pc:docMk/>
            <pc:sldMk cId="1427640253" sldId="340"/>
            <ac:picMk id="8" creationId="{E9209101-8B3F-4D97-BAC7-56E68467B3B5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9" creationId="{88332301-2617-40C5-93CD-7AC42E8A1520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12" creationId="{FE5681C8-98F6-4CC7-BE2C-CA187D2D05E1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15" creationId="{1723DAD3-BAE2-4493-A95D-856D7B58F95D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18" creationId="{07776CDE-ADCA-4B70-BF7E-3AE73FC0B218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20" creationId="{C0F7B907-3606-4BF1-A58E-31BB52AA259A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21" creationId="{93091325-5840-4F39-A0C8-6C9F73B3F20F}"/>
          </ac:picMkLst>
        </pc:picChg>
        <pc:picChg chg="del">
          <ac:chgData name="Esteban Velásquez Rendón" userId="4e493201-370e-4279-a23b-8f0ea762f42e" providerId="ADAL" clId="{6F6E5C92-77A4-4638-926C-B9AA93C5A069}" dt="2022-05-26T17:51:54.204" v="374" actId="478"/>
          <ac:picMkLst>
            <pc:docMk/>
            <pc:sldMk cId="1427640253" sldId="340"/>
            <ac:picMk id="22" creationId="{675BB9B5-4517-4B7A-9DD4-4DC746FDC6E5}"/>
          </ac:picMkLst>
        </pc:picChg>
      </pc:sldChg>
      <pc:sldChg chg="addSp delSp modSp add mod ord">
        <pc:chgData name="Esteban Velásquez Rendón" userId="4e493201-370e-4279-a23b-8f0ea762f42e" providerId="ADAL" clId="{6F6E5C92-77A4-4638-926C-B9AA93C5A069}" dt="2022-05-26T18:40:21.476" v="1732"/>
        <pc:sldMkLst>
          <pc:docMk/>
          <pc:sldMk cId="572764419" sldId="341"/>
        </pc:sldMkLst>
        <pc:spChg chg="mod">
          <ac:chgData name="Esteban Velásquez Rendón" userId="4e493201-370e-4279-a23b-8f0ea762f42e" providerId="ADAL" clId="{6F6E5C92-77A4-4638-926C-B9AA93C5A069}" dt="2022-05-26T18:29:26.898" v="1602" actId="20577"/>
          <ac:spMkLst>
            <pc:docMk/>
            <pc:sldMk cId="572764419" sldId="341"/>
            <ac:spMk id="4" creationId="{81856B1C-AF39-88F5-6378-0020A15EC4E9}"/>
          </ac:spMkLst>
        </pc:spChg>
        <pc:spChg chg="mod">
          <ac:chgData name="Esteban Velásquez Rendón" userId="4e493201-370e-4279-a23b-8f0ea762f42e" providerId="ADAL" clId="{6F6E5C92-77A4-4638-926C-B9AA93C5A069}" dt="2022-05-26T17:59:26.696" v="556" actId="20577"/>
          <ac:spMkLst>
            <pc:docMk/>
            <pc:sldMk cId="572764419" sldId="341"/>
            <ac:spMk id="5" creationId="{467C819A-6FD0-7759-C8EB-8DB5761F8B93}"/>
          </ac:spMkLst>
        </pc:spChg>
        <pc:spChg chg="add mod">
          <ac:chgData name="Esteban Velásquez Rendón" userId="4e493201-370e-4279-a23b-8f0ea762f42e" providerId="ADAL" clId="{6F6E5C92-77A4-4638-926C-B9AA93C5A069}" dt="2022-05-26T18:08:34.905" v="936" actId="1076"/>
          <ac:spMkLst>
            <pc:docMk/>
            <pc:sldMk cId="572764419" sldId="341"/>
            <ac:spMk id="11" creationId="{039F327E-8056-45E7-935E-706F6414A4A6}"/>
          </ac:spMkLst>
        </pc:spChg>
        <pc:spChg chg="add mod">
          <ac:chgData name="Esteban Velásquez Rendón" userId="4e493201-370e-4279-a23b-8f0ea762f42e" providerId="ADAL" clId="{6F6E5C92-77A4-4638-926C-B9AA93C5A069}" dt="2022-05-26T18:09:44.201" v="1056" actId="1076"/>
          <ac:spMkLst>
            <pc:docMk/>
            <pc:sldMk cId="572764419" sldId="341"/>
            <ac:spMk id="12" creationId="{A381C23A-76CB-4F38-B1C2-B766F2F183B0}"/>
          </ac:spMkLst>
        </pc:spChg>
        <pc:spChg chg="mod">
          <ac:chgData name="Esteban Velásquez Rendón" userId="4e493201-370e-4279-a23b-8f0ea762f42e" providerId="ADAL" clId="{6F6E5C92-77A4-4638-926C-B9AA93C5A069}" dt="2022-05-26T18:26:19.953" v="1546" actId="1076"/>
          <ac:spMkLst>
            <pc:docMk/>
            <pc:sldMk cId="572764419" sldId="341"/>
            <ac:spMk id="16" creationId="{89B606BB-360E-401A-88B8-435652FD8753}"/>
          </ac:spMkLst>
        </pc:spChg>
        <pc:picChg chg="del">
          <ac:chgData name="Esteban Velásquez Rendón" userId="4e493201-370e-4279-a23b-8f0ea762f42e" providerId="ADAL" clId="{6F6E5C92-77A4-4638-926C-B9AA93C5A069}" dt="2022-05-26T17:59:06.284" v="539" actId="478"/>
          <ac:picMkLst>
            <pc:docMk/>
            <pc:sldMk cId="572764419" sldId="341"/>
            <ac:picMk id="8" creationId="{E9209101-8B3F-4D97-BAC7-56E68467B3B5}"/>
          </ac:picMkLst>
        </pc:picChg>
        <pc:picChg chg="add mod">
          <ac:chgData name="Esteban Velásquez Rendón" userId="4e493201-370e-4279-a23b-8f0ea762f42e" providerId="ADAL" clId="{6F6E5C92-77A4-4638-926C-B9AA93C5A069}" dt="2022-05-26T18:07:49.593" v="908" actId="1076"/>
          <ac:picMkLst>
            <pc:docMk/>
            <pc:sldMk cId="572764419" sldId="341"/>
            <ac:picMk id="9" creationId="{682991EF-FAEC-47DC-91D6-9F9180A0B14B}"/>
          </ac:picMkLst>
        </pc:picChg>
        <pc:picChg chg="add mod">
          <ac:chgData name="Esteban Velásquez Rendón" userId="4e493201-370e-4279-a23b-8f0ea762f42e" providerId="ADAL" clId="{6F6E5C92-77A4-4638-926C-B9AA93C5A069}" dt="2022-05-26T18:08:49.954" v="940" actId="1076"/>
          <ac:picMkLst>
            <pc:docMk/>
            <pc:sldMk cId="572764419" sldId="341"/>
            <ac:picMk id="13" creationId="{FAD1DF3A-F201-4804-9990-E09D19298B5A}"/>
          </ac:picMkLst>
        </pc:picChg>
      </pc:sldChg>
      <pc:sldChg chg="addSp delSp modSp add del mod">
        <pc:chgData name="Esteban Velásquez Rendón" userId="4e493201-370e-4279-a23b-8f0ea762f42e" providerId="ADAL" clId="{6F6E5C92-77A4-4638-926C-B9AA93C5A069}" dt="2022-05-26T18:09:56.140" v="1057" actId="47"/>
        <pc:sldMkLst>
          <pc:docMk/>
          <pc:sldMk cId="279595214" sldId="342"/>
        </pc:sldMkLst>
        <pc:spChg chg="mod">
          <ac:chgData name="Esteban Velásquez Rendón" userId="4e493201-370e-4279-a23b-8f0ea762f42e" providerId="ADAL" clId="{6F6E5C92-77A4-4638-926C-B9AA93C5A069}" dt="2022-05-26T18:03:39.261" v="751" actId="20577"/>
          <ac:spMkLst>
            <pc:docMk/>
            <pc:sldMk cId="279595214" sldId="342"/>
            <ac:spMk id="5" creationId="{467C819A-6FD0-7759-C8EB-8DB5761F8B93}"/>
          </ac:spMkLst>
        </pc:spChg>
        <pc:spChg chg="add del mod">
          <ac:chgData name="Esteban Velásquez Rendón" userId="4e493201-370e-4279-a23b-8f0ea762f42e" providerId="ADAL" clId="{6F6E5C92-77A4-4638-926C-B9AA93C5A069}" dt="2022-05-26T18:03:51.326" v="757" actId="20577"/>
          <ac:spMkLst>
            <pc:docMk/>
            <pc:sldMk cId="279595214" sldId="342"/>
            <ac:spMk id="16" creationId="{89B606BB-360E-401A-88B8-435652FD8753}"/>
          </ac:spMkLst>
        </pc:spChg>
        <pc:picChg chg="add mod">
          <ac:chgData name="Esteban Velásquez Rendón" userId="4e493201-370e-4279-a23b-8f0ea762f42e" providerId="ADAL" clId="{6F6E5C92-77A4-4638-926C-B9AA93C5A069}" dt="2022-05-26T18:04:24.690" v="765" actId="1076"/>
          <ac:picMkLst>
            <pc:docMk/>
            <pc:sldMk cId="279595214" sldId="342"/>
            <ac:picMk id="8" creationId="{9579DBC2-6E4B-4067-AB99-369050CA93DC}"/>
          </ac:picMkLst>
        </pc:picChg>
        <pc:picChg chg="del">
          <ac:chgData name="Esteban Velásquez Rendón" userId="4e493201-370e-4279-a23b-8f0ea762f42e" providerId="ADAL" clId="{6F6E5C92-77A4-4638-926C-B9AA93C5A069}" dt="2022-05-26T18:03:40.624" v="752" actId="478"/>
          <ac:picMkLst>
            <pc:docMk/>
            <pc:sldMk cId="279595214" sldId="342"/>
            <ac:picMk id="9" creationId="{682991EF-FAEC-47DC-91D6-9F9180A0B14B}"/>
          </ac:picMkLst>
        </pc:picChg>
      </pc:sldChg>
      <pc:sldChg chg="addSp delSp modSp add mod ord">
        <pc:chgData name="Esteban Velásquez Rendón" userId="4e493201-370e-4279-a23b-8f0ea762f42e" providerId="ADAL" clId="{6F6E5C92-77A4-4638-926C-B9AA93C5A069}" dt="2022-05-26T18:40:27.667" v="1734"/>
        <pc:sldMkLst>
          <pc:docMk/>
          <pc:sldMk cId="1032307434" sldId="342"/>
        </pc:sldMkLst>
        <pc:spChg chg="mod">
          <ac:chgData name="Esteban Velásquez Rendón" userId="4e493201-370e-4279-a23b-8f0ea762f42e" providerId="ADAL" clId="{6F6E5C92-77A4-4638-926C-B9AA93C5A069}" dt="2022-05-26T18:29:22.291" v="1594" actId="20577"/>
          <ac:spMkLst>
            <pc:docMk/>
            <pc:sldMk cId="1032307434" sldId="342"/>
            <ac:spMk id="4" creationId="{81856B1C-AF39-88F5-6378-0020A15EC4E9}"/>
          </ac:spMkLst>
        </pc:spChg>
        <pc:spChg chg="mod">
          <ac:chgData name="Esteban Velásquez Rendón" userId="4e493201-370e-4279-a23b-8f0ea762f42e" providerId="ADAL" clId="{6F6E5C92-77A4-4638-926C-B9AA93C5A069}" dt="2022-05-26T18:19:40.418" v="1194" actId="20577"/>
          <ac:spMkLst>
            <pc:docMk/>
            <pc:sldMk cId="1032307434" sldId="342"/>
            <ac:spMk id="5" creationId="{467C819A-6FD0-7759-C8EB-8DB5761F8B93}"/>
          </ac:spMkLst>
        </pc:spChg>
        <pc:spChg chg="mod">
          <ac:chgData name="Esteban Velásquez Rendón" userId="4e493201-370e-4279-a23b-8f0ea762f42e" providerId="ADAL" clId="{6F6E5C92-77A4-4638-926C-B9AA93C5A069}" dt="2022-05-26T18:25:10.088" v="1534" actId="1076"/>
          <ac:spMkLst>
            <pc:docMk/>
            <pc:sldMk cId="1032307434" sldId="342"/>
            <ac:spMk id="7" creationId="{C1D530FF-7BE2-1F8A-C4B8-F3C2036D51B6}"/>
          </ac:spMkLst>
        </pc:spChg>
        <pc:spChg chg="del">
          <ac:chgData name="Esteban Velásquez Rendón" userId="4e493201-370e-4279-a23b-8f0ea762f42e" providerId="ADAL" clId="{6F6E5C92-77A4-4638-926C-B9AA93C5A069}" dt="2022-05-26T18:19:42.605" v="1195" actId="478"/>
          <ac:spMkLst>
            <pc:docMk/>
            <pc:sldMk cId="1032307434" sldId="342"/>
            <ac:spMk id="11" creationId="{039F327E-8056-45E7-935E-706F6414A4A6}"/>
          </ac:spMkLst>
        </pc:spChg>
        <pc:spChg chg="del">
          <ac:chgData name="Esteban Velásquez Rendón" userId="4e493201-370e-4279-a23b-8f0ea762f42e" providerId="ADAL" clId="{6F6E5C92-77A4-4638-926C-B9AA93C5A069}" dt="2022-05-26T18:19:44.493" v="1197" actId="478"/>
          <ac:spMkLst>
            <pc:docMk/>
            <pc:sldMk cId="1032307434" sldId="342"/>
            <ac:spMk id="12" creationId="{A381C23A-76CB-4F38-B1C2-B766F2F183B0}"/>
          </ac:spMkLst>
        </pc:spChg>
        <pc:spChg chg="add mod">
          <ac:chgData name="Esteban Velásquez Rendón" userId="4e493201-370e-4279-a23b-8f0ea762f42e" providerId="ADAL" clId="{6F6E5C92-77A4-4638-926C-B9AA93C5A069}" dt="2022-05-26T18:27:38.021" v="1560" actId="14100"/>
          <ac:spMkLst>
            <pc:docMk/>
            <pc:sldMk cId="1032307434" sldId="342"/>
            <ac:spMk id="15" creationId="{134E1BE5-69C8-4011-BFC6-FAE38EF377F0}"/>
          </ac:spMkLst>
        </pc:spChg>
        <pc:spChg chg="del mod">
          <ac:chgData name="Esteban Velásquez Rendón" userId="4e493201-370e-4279-a23b-8f0ea762f42e" providerId="ADAL" clId="{6F6E5C92-77A4-4638-926C-B9AA93C5A069}" dt="2022-05-26T18:21:35.350" v="1213"/>
          <ac:spMkLst>
            <pc:docMk/>
            <pc:sldMk cId="1032307434" sldId="342"/>
            <ac:spMk id="16" creationId="{89B606BB-360E-401A-88B8-435652FD8753}"/>
          </ac:spMkLst>
        </pc:spChg>
        <pc:grpChg chg="add mod">
          <ac:chgData name="Esteban Velásquez Rendón" userId="4e493201-370e-4279-a23b-8f0ea762f42e" providerId="ADAL" clId="{6F6E5C92-77A4-4638-926C-B9AA93C5A069}" dt="2022-05-26T18:27:55.927" v="1563" actId="164"/>
          <ac:grpSpMkLst>
            <pc:docMk/>
            <pc:sldMk cId="1032307434" sldId="342"/>
            <ac:grpSpMk id="10" creationId="{513A745D-B44E-4590-A851-35F42E1F43A8}"/>
          </ac:grpSpMkLst>
        </pc:grpChg>
        <pc:picChg chg="add mod">
          <ac:chgData name="Esteban Velásquez Rendón" userId="4e493201-370e-4279-a23b-8f0ea762f42e" providerId="ADAL" clId="{6F6E5C92-77A4-4638-926C-B9AA93C5A069}" dt="2022-05-26T18:27:55.927" v="1563" actId="164"/>
          <ac:picMkLst>
            <pc:docMk/>
            <pc:sldMk cId="1032307434" sldId="342"/>
            <ac:picMk id="8" creationId="{9379FF37-8857-4AEA-BB0F-4DCFC703D734}"/>
          </ac:picMkLst>
        </pc:picChg>
        <pc:picChg chg="del">
          <ac:chgData name="Esteban Velásquez Rendón" userId="4e493201-370e-4279-a23b-8f0ea762f42e" providerId="ADAL" clId="{6F6E5C92-77A4-4638-926C-B9AA93C5A069}" dt="2022-05-26T18:20:03.198" v="1198" actId="478"/>
          <ac:picMkLst>
            <pc:docMk/>
            <pc:sldMk cId="1032307434" sldId="342"/>
            <ac:picMk id="9" creationId="{682991EF-FAEC-47DC-91D6-9F9180A0B14B}"/>
          </ac:picMkLst>
        </pc:picChg>
        <pc:picChg chg="del">
          <ac:chgData name="Esteban Velásquez Rendón" userId="4e493201-370e-4279-a23b-8f0ea762f42e" providerId="ADAL" clId="{6F6E5C92-77A4-4638-926C-B9AA93C5A069}" dt="2022-05-26T18:19:43.464" v="1196" actId="478"/>
          <ac:picMkLst>
            <pc:docMk/>
            <pc:sldMk cId="1032307434" sldId="342"/>
            <ac:picMk id="13" creationId="{FAD1DF3A-F201-4804-9990-E09D19298B5A}"/>
          </ac:picMkLst>
        </pc:picChg>
        <pc:picChg chg="add mod">
          <ac:chgData name="Esteban Velásquez Rendón" userId="4e493201-370e-4279-a23b-8f0ea762f42e" providerId="ADAL" clId="{6F6E5C92-77A4-4638-926C-B9AA93C5A069}" dt="2022-05-26T18:27:55.927" v="1563" actId="164"/>
          <ac:picMkLst>
            <pc:docMk/>
            <pc:sldMk cId="1032307434" sldId="342"/>
            <ac:picMk id="1026" creationId="{0A40A1DA-18B1-4E27-B78D-606E5B01D1DC}"/>
          </ac:picMkLst>
        </pc:picChg>
      </pc:sldChg>
      <pc:sldChg chg="addSp delSp modSp add mod">
        <pc:chgData name="Esteban Velásquez Rendón" userId="4e493201-370e-4279-a23b-8f0ea762f42e" providerId="ADAL" clId="{6F6E5C92-77A4-4638-926C-B9AA93C5A069}" dt="2022-05-26T19:00:57.302" v="2178" actId="114"/>
        <pc:sldMkLst>
          <pc:docMk/>
          <pc:sldMk cId="158079696" sldId="343"/>
        </pc:sldMkLst>
        <pc:spChg chg="mod">
          <ac:chgData name="Esteban Velásquez Rendón" userId="4e493201-370e-4279-a23b-8f0ea762f42e" providerId="ADAL" clId="{6F6E5C92-77A4-4638-926C-B9AA93C5A069}" dt="2022-05-26T18:32:01.352" v="1641" actId="6549"/>
          <ac:spMkLst>
            <pc:docMk/>
            <pc:sldMk cId="158079696" sldId="343"/>
            <ac:spMk id="4" creationId="{81856B1C-AF39-88F5-6378-0020A15EC4E9}"/>
          </ac:spMkLst>
        </pc:spChg>
        <pc:spChg chg="del mod">
          <ac:chgData name="Esteban Velásquez Rendón" userId="4e493201-370e-4279-a23b-8f0ea762f42e" providerId="ADAL" clId="{6F6E5C92-77A4-4638-926C-B9AA93C5A069}" dt="2022-05-26T18:34:00.190" v="1673" actId="478"/>
          <ac:spMkLst>
            <pc:docMk/>
            <pc:sldMk cId="158079696" sldId="343"/>
            <ac:spMk id="5" creationId="{467C819A-6FD0-7759-C8EB-8DB5761F8B93}"/>
          </ac:spMkLst>
        </pc:spChg>
        <pc:spChg chg="add del mod">
          <ac:chgData name="Esteban Velásquez Rendón" userId="4e493201-370e-4279-a23b-8f0ea762f42e" providerId="ADAL" clId="{6F6E5C92-77A4-4638-926C-B9AA93C5A069}" dt="2022-05-26T18:34:01.866" v="1674" actId="478"/>
          <ac:spMkLst>
            <pc:docMk/>
            <pc:sldMk cId="158079696" sldId="343"/>
            <ac:spMk id="12" creationId="{708C7E0F-4A34-43F6-9CCF-FF2C4D0B7701}"/>
          </ac:spMkLst>
        </pc:spChg>
        <pc:spChg chg="add del mod">
          <ac:chgData name="Esteban Velásquez Rendón" userId="4e493201-370e-4279-a23b-8f0ea762f42e" providerId="ADAL" clId="{6F6E5C92-77A4-4638-926C-B9AA93C5A069}" dt="2022-05-26T18:33:56.275" v="1670"/>
          <ac:spMkLst>
            <pc:docMk/>
            <pc:sldMk cId="158079696" sldId="343"/>
            <ac:spMk id="13" creationId="{E4854CA6-151C-4714-BCDB-48935B49AD89}"/>
          </ac:spMkLst>
        </pc:spChg>
        <pc:spChg chg="del">
          <ac:chgData name="Esteban Velásquez Rendón" userId="4e493201-370e-4279-a23b-8f0ea762f42e" providerId="ADAL" clId="{6F6E5C92-77A4-4638-926C-B9AA93C5A069}" dt="2022-05-26T18:33:57.996" v="1671" actId="478"/>
          <ac:spMkLst>
            <pc:docMk/>
            <pc:sldMk cId="158079696" sldId="343"/>
            <ac:spMk id="15" creationId="{134E1BE5-69C8-4011-BFC6-FAE38EF377F0}"/>
          </ac:spMkLst>
        </pc:spChg>
        <pc:spChg chg="add mod">
          <ac:chgData name="Esteban Velásquez Rendón" userId="4e493201-370e-4279-a23b-8f0ea762f42e" providerId="ADAL" clId="{6F6E5C92-77A4-4638-926C-B9AA93C5A069}" dt="2022-05-26T19:00:57.302" v="2178" actId="114"/>
          <ac:spMkLst>
            <pc:docMk/>
            <pc:sldMk cId="158079696" sldId="343"/>
            <ac:spMk id="16" creationId="{E39D2E9F-6DD5-4F8C-A04F-0598E9F091EE}"/>
          </ac:spMkLst>
        </pc:spChg>
        <pc:spChg chg="add mod">
          <ac:chgData name="Esteban Velásquez Rendón" userId="4e493201-370e-4279-a23b-8f0ea762f42e" providerId="ADAL" clId="{6F6E5C92-77A4-4638-926C-B9AA93C5A069}" dt="2022-05-26T18:34:21.385" v="1678"/>
          <ac:spMkLst>
            <pc:docMk/>
            <pc:sldMk cId="158079696" sldId="343"/>
            <ac:spMk id="17" creationId="{161F9A90-B20C-49F6-9B43-2EEC67075C45}"/>
          </ac:spMkLst>
        </pc:spChg>
        <pc:spChg chg="add mod">
          <ac:chgData name="Esteban Velásquez Rendón" userId="4e493201-370e-4279-a23b-8f0ea762f42e" providerId="ADAL" clId="{6F6E5C92-77A4-4638-926C-B9AA93C5A069}" dt="2022-05-26T18:39:51.129" v="1710" actId="1076"/>
          <ac:spMkLst>
            <pc:docMk/>
            <pc:sldMk cId="158079696" sldId="343"/>
            <ac:spMk id="18" creationId="{54625A85-9C85-4A5F-8C93-89EB4F59597C}"/>
          </ac:spMkLst>
        </pc:spChg>
        <pc:grpChg chg="del">
          <ac:chgData name="Esteban Velásquez Rendón" userId="4e493201-370e-4279-a23b-8f0ea762f42e" providerId="ADAL" clId="{6F6E5C92-77A4-4638-926C-B9AA93C5A069}" dt="2022-05-26T18:31:51.078" v="1622" actId="478"/>
          <ac:grpSpMkLst>
            <pc:docMk/>
            <pc:sldMk cId="158079696" sldId="343"/>
            <ac:grpSpMk id="10" creationId="{513A745D-B44E-4590-A851-35F42E1F43A8}"/>
          </ac:grpSpMkLst>
        </pc:grpChg>
        <pc:picChg chg="add mod modCrop">
          <ac:chgData name="Esteban Velásquez Rendón" userId="4e493201-370e-4279-a23b-8f0ea762f42e" providerId="ADAL" clId="{6F6E5C92-77A4-4638-926C-B9AA93C5A069}" dt="2022-05-26T18:39:13.386" v="1709" actId="14100"/>
          <ac:picMkLst>
            <pc:docMk/>
            <pc:sldMk cId="158079696" sldId="343"/>
            <ac:picMk id="9" creationId="{D54D1E11-D9D8-4F47-BE45-89C6956086C4}"/>
          </ac:picMkLst>
        </pc:picChg>
        <pc:cxnChg chg="add mod">
          <ac:chgData name="Esteban Velásquez Rendón" userId="4e493201-370e-4279-a23b-8f0ea762f42e" providerId="ADAL" clId="{6F6E5C92-77A4-4638-926C-B9AA93C5A069}" dt="2022-05-26T18:50:18.224" v="1983" actId="1037"/>
          <ac:cxnSpMkLst>
            <pc:docMk/>
            <pc:sldMk cId="158079696" sldId="343"/>
            <ac:cxnSpMk id="19" creationId="{FC54D2FC-DDE6-497F-9C47-F63E8E50E9A5}"/>
          </ac:cxnSpMkLst>
        </pc:cxnChg>
      </pc:sldChg>
      <pc:sldChg chg="addSp delSp modSp add mod">
        <pc:chgData name="Esteban Velásquez Rendón" userId="4e493201-370e-4279-a23b-8f0ea762f42e" providerId="ADAL" clId="{6F6E5C92-77A4-4638-926C-B9AA93C5A069}" dt="2022-05-26T19:02:56.170" v="2198" actId="14100"/>
        <pc:sldMkLst>
          <pc:docMk/>
          <pc:sldMk cId="4218253285" sldId="344"/>
        </pc:sldMkLst>
        <pc:spChg chg="mod">
          <ac:chgData name="Esteban Velásquez Rendón" userId="4e493201-370e-4279-a23b-8f0ea762f42e" providerId="ADAL" clId="{6F6E5C92-77A4-4638-926C-B9AA93C5A069}" dt="2022-05-26T18:53:56.551" v="1996" actId="20577"/>
          <ac:spMkLst>
            <pc:docMk/>
            <pc:sldMk cId="4218253285" sldId="344"/>
            <ac:spMk id="4" creationId="{81856B1C-AF39-88F5-6378-0020A15EC4E9}"/>
          </ac:spMkLst>
        </pc:spChg>
        <pc:spChg chg="mod">
          <ac:chgData name="Esteban Velásquez Rendón" userId="4e493201-370e-4279-a23b-8f0ea762f42e" providerId="ADAL" clId="{6F6E5C92-77A4-4638-926C-B9AA93C5A069}" dt="2022-05-26T19:01:01.934" v="2180" actId="114"/>
          <ac:spMkLst>
            <pc:docMk/>
            <pc:sldMk cId="4218253285" sldId="344"/>
            <ac:spMk id="16" creationId="{E39D2E9F-6DD5-4F8C-A04F-0598E9F091EE}"/>
          </ac:spMkLst>
        </pc:spChg>
        <pc:spChg chg="mod">
          <ac:chgData name="Esteban Velásquez Rendón" userId="4e493201-370e-4279-a23b-8f0ea762f42e" providerId="ADAL" clId="{6F6E5C92-77A4-4638-926C-B9AA93C5A069}" dt="2022-05-26T18:54:07.335" v="2004" actId="20577"/>
          <ac:spMkLst>
            <pc:docMk/>
            <pc:sldMk cId="4218253285" sldId="344"/>
            <ac:spMk id="18" creationId="{54625A85-9C85-4A5F-8C93-89EB4F59597C}"/>
          </ac:spMkLst>
        </pc:spChg>
        <pc:picChg chg="add del mod">
          <ac:chgData name="Esteban Velásquez Rendón" userId="4e493201-370e-4279-a23b-8f0ea762f42e" providerId="ADAL" clId="{6F6E5C92-77A4-4638-926C-B9AA93C5A069}" dt="2022-05-26T18:58:10.612" v="2039" actId="478"/>
          <ac:picMkLst>
            <pc:docMk/>
            <pc:sldMk cId="4218253285" sldId="344"/>
            <ac:picMk id="5" creationId="{F152E14F-F77B-4587-9467-04380074680D}"/>
          </ac:picMkLst>
        </pc:picChg>
        <pc:picChg chg="add del">
          <ac:chgData name="Esteban Velásquez Rendón" userId="4e493201-370e-4279-a23b-8f0ea762f42e" providerId="ADAL" clId="{6F6E5C92-77A4-4638-926C-B9AA93C5A069}" dt="2022-05-26T18:54:45.460" v="2009" actId="478"/>
          <ac:picMkLst>
            <pc:docMk/>
            <pc:sldMk cId="4218253285" sldId="344"/>
            <ac:picMk id="9" creationId="{D54D1E11-D9D8-4F47-BE45-89C6956086C4}"/>
          </ac:picMkLst>
        </pc:picChg>
        <pc:picChg chg="add mod">
          <ac:chgData name="Esteban Velásquez Rendón" userId="4e493201-370e-4279-a23b-8f0ea762f42e" providerId="ADAL" clId="{6F6E5C92-77A4-4638-926C-B9AA93C5A069}" dt="2022-05-26T19:02:42.482" v="2196" actId="1076"/>
          <ac:picMkLst>
            <pc:docMk/>
            <pc:sldMk cId="4218253285" sldId="344"/>
            <ac:picMk id="10" creationId="{70C1BFA1-82A7-4E66-9811-5B903853DBE0}"/>
          </ac:picMkLst>
        </pc:picChg>
        <pc:cxnChg chg="add mod">
          <ac:chgData name="Esteban Velásquez Rendón" userId="4e493201-370e-4279-a23b-8f0ea762f42e" providerId="ADAL" clId="{6F6E5C92-77A4-4638-926C-B9AA93C5A069}" dt="2022-05-26T19:02:56.170" v="2198" actId="14100"/>
          <ac:cxnSpMkLst>
            <pc:docMk/>
            <pc:sldMk cId="4218253285" sldId="344"/>
            <ac:cxnSpMk id="15" creationId="{59A1D1A3-DD27-493F-9DA0-3F197D5F62EB}"/>
          </ac:cxnSpMkLst>
        </pc:cxnChg>
        <pc:cxnChg chg="del">
          <ac:chgData name="Esteban Velásquez Rendón" userId="4e493201-370e-4279-a23b-8f0ea762f42e" providerId="ADAL" clId="{6F6E5C92-77A4-4638-926C-B9AA93C5A069}" dt="2022-05-26T18:56:34.097" v="2023" actId="478"/>
          <ac:cxnSpMkLst>
            <pc:docMk/>
            <pc:sldMk cId="4218253285" sldId="344"/>
            <ac:cxnSpMk id="19" creationId="{FC54D2FC-DDE6-497F-9C47-F63E8E50E9A5}"/>
          </ac:cxnSpMkLst>
        </pc:cxnChg>
      </pc:sldChg>
      <pc:sldChg chg="add del">
        <pc:chgData name="Esteban Velásquez Rendón" userId="4e493201-370e-4279-a23b-8f0ea762f42e" providerId="ADAL" clId="{6F6E5C92-77A4-4638-926C-B9AA93C5A069}" dt="2022-05-26T18:54:41.390" v="2007"/>
        <pc:sldMkLst>
          <pc:docMk/>
          <pc:sldMk cId="1882718935" sldId="345"/>
        </pc:sldMkLst>
      </pc:sldChg>
      <pc:sldChg chg="addSp delSp modSp add mod">
        <pc:chgData name="Esteban Velásquez Rendón" userId="4e493201-370e-4279-a23b-8f0ea762f42e" providerId="ADAL" clId="{6F6E5C92-77A4-4638-926C-B9AA93C5A069}" dt="2022-05-26T19:12:16.500" v="2288" actId="11529"/>
        <pc:sldMkLst>
          <pc:docMk/>
          <pc:sldMk cId="3828172304" sldId="345"/>
        </pc:sldMkLst>
        <pc:spChg chg="mod">
          <ac:chgData name="Esteban Velásquez Rendón" userId="4e493201-370e-4279-a23b-8f0ea762f42e" providerId="ADAL" clId="{6F6E5C92-77A4-4638-926C-B9AA93C5A069}" dt="2022-05-26T19:09:50.408" v="2228" actId="20577"/>
          <ac:spMkLst>
            <pc:docMk/>
            <pc:sldMk cId="3828172304" sldId="345"/>
            <ac:spMk id="4" creationId="{81856B1C-AF39-88F5-6378-0020A15EC4E9}"/>
          </ac:spMkLst>
        </pc:spChg>
        <pc:spChg chg="add mod">
          <ac:chgData name="Esteban Velásquez Rendón" userId="4e493201-370e-4279-a23b-8f0ea762f42e" providerId="ADAL" clId="{6F6E5C92-77A4-4638-926C-B9AA93C5A069}" dt="2022-05-26T19:12:10.114" v="2287" actId="1076"/>
          <ac:spMkLst>
            <pc:docMk/>
            <pc:sldMk cId="3828172304" sldId="345"/>
            <ac:spMk id="13" creationId="{AEA2CBF5-8ACA-4264-B9F2-B6CF3D63F864}"/>
          </ac:spMkLst>
        </pc:spChg>
        <pc:spChg chg="mod">
          <ac:chgData name="Esteban Velásquez Rendón" userId="4e493201-370e-4279-a23b-8f0ea762f42e" providerId="ADAL" clId="{6F6E5C92-77A4-4638-926C-B9AA93C5A069}" dt="2022-05-26T19:11:14.813" v="2239" actId="20577"/>
          <ac:spMkLst>
            <pc:docMk/>
            <pc:sldMk cId="3828172304" sldId="345"/>
            <ac:spMk id="16" creationId="{E39D2E9F-6DD5-4F8C-A04F-0598E9F091EE}"/>
          </ac:spMkLst>
        </pc:spChg>
        <pc:spChg chg="mod">
          <ac:chgData name="Esteban Velásquez Rendón" userId="4e493201-370e-4279-a23b-8f0ea762f42e" providerId="ADAL" clId="{6F6E5C92-77A4-4638-926C-B9AA93C5A069}" dt="2022-05-26T19:11:31.803" v="2261" actId="1076"/>
          <ac:spMkLst>
            <pc:docMk/>
            <pc:sldMk cId="3828172304" sldId="345"/>
            <ac:spMk id="18" creationId="{54625A85-9C85-4A5F-8C93-89EB4F59597C}"/>
          </ac:spMkLst>
        </pc:spChg>
        <pc:picChg chg="add mod">
          <ac:chgData name="Esteban Velásquez Rendón" userId="4e493201-370e-4279-a23b-8f0ea762f42e" providerId="ADAL" clId="{6F6E5C92-77A4-4638-926C-B9AA93C5A069}" dt="2022-05-26T19:11:34.891" v="2262" actId="1076"/>
          <ac:picMkLst>
            <pc:docMk/>
            <pc:sldMk cId="3828172304" sldId="345"/>
            <ac:picMk id="5" creationId="{1012BA95-8B11-466C-A48F-B8FD0E5FFF4E}"/>
          </ac:picMkLst>
        </pc:picChg>
        <pc:picChg chg="del">
          <ac:chgData name="Esteban Velásquez Rendón" userId="4e493201-370e-4279-a23b-8f0ea762f42e" providerId="ADAL" clId="{6F6E5C92-77A4-4638-926C-B9AA93C5A069}" dt="2022-05-26T19:10:13.083" v="2229" actId="478"/>
          <ac:picMkLst>
            <pc:docMk/>
            <pc:sldMk cId="3828172304" sldId="345"/>
            <ac:picMk id="10" creationId="{70C1BFA1-82A7-4E66-9811-5B903853DBE0}"/>
          </ac:picMkLst>
        </pc:picChg>
        <pc:cxnChg chg="add">
          <ac:chgData name="Esteban Velásquez Rendón" userId="4e493201-370e-4279-a23b-8f0ea762f42e" providerId="ADAL" clId="{6F6E5C92-77A4-4638-926C-B9AA93C5A069}" dt="2022-05-26T19:12:16.500" v="2288" actId="11529"/>
          <ac:cxnSpMkLst>
            <pc:docMk/>
            <pc:sldMk cId="3828172304" sldId="345"/>
            <ac:cxnSpMk id="9" creationId="{13CB1A72-D588-4442-8FBF-18BB35D85F60}"/>
          </ac:cxnSpMkLst>
        </pc:cxnChg>
        <pc:cxnChg chg="add del">
          <ac:chgData name="Esteban Velásquez Rendón" userId="4e493201-370e-4279-a23b-8f0ea762f42e" providerId="ADAL" clId="{6F6E5C92-77A4-4638-926C-B9AA93C5A069}" dt="2022-05-26T19:11:44.973" v="2265" actId="478"/>
          <ac:cxnSpMkLst>
            <pc:docMk/>
            <pc:sldMk cId="3828172304" sldId="345"/>
            <ac:cxnSpMk id="15" creationId="{59A1D1A3-DD27-493F-9DA0-3F197D5F62EB}"/>
          </ac:cxnSpMkLst>
        </pc:cxnChg>
      </pc:sldChg>
    </pc:docChg>
  </pc:docChgLst>
  <pc:docChgLst>
    <pc:chgData name="Erick Fernando Villa Rodriguez" userId="S::erick.fernando.villa.rodriguez@vub.be::537e2ca6-c4d8-4de4-81b1-f325c228434b" providerId="AD" clId="Web-{CF7DEF1C-3173-499D-B3C0-1F477FAFF108}"/>
    <pc:docChg chg="modSld">
      <pc:chgData name="Erick Fernando Villa Rodriguez" userId="S::erick.fernando.villa.rodriguez@vub.be::537e2ca6-c4d8-4de4-81b1-f325c228434b" providerId="AD" clId="Web-{CF7DEF1C-3173-499D-B3C0-1F477FAFF108}" dt="2022-05-26T19:29:19.839" v="127"/>
      <pc:docMkLst>
        <pc:docMk/>
      </pc:docMkLst>
      <pc:sldChg chg="addSp modSp">
        <pc:chgData name="Erick Fernando Villa Rodriguez" userId="S::erick.fernando.villa.rodriguez@vub.be::537e2ca6-c4d8-4de4-81b1-f325c228434b" providerId="AD" clId="Web-{CF7DEF1C-3173-499D-B3C0-1F477FAFF108}" dt="2022-05-26T19:29:19.839" v="127"/>
        <pc:sldMkLst>
          <pc:docMk/>
          <pc:sldMk cId="1620454115" sldId="336"/>
        </pc:sldMkLst>
        <pc:graphicFrameChg chg="mod modGraphic">
          <ac:chgData name="Erick Fernando Villa Rodriguez" userId="S::erick.fernando.villa.rodriguez@vub.be::537e2ca6-c4d8-4de4-81b1-f325c228434b" providerId="AD" clId="Web-{CF7DEF1C-3173-499D-B3C0-1F477FAFF108}" dt="2022-05-26T19:29:19.839" v="127"/>
          <ac:graphicFrameMkLst>
            <pc:docMk/>
            <pc:sldMk cId="1620454115" sldId="336"/>
            <ac:graphicFrameMk id="10" creationId="{79E29F88-AFE5-3BE9-FA4E-1D50F60649D5}"/>
          </ac:graphicFrameMkLst>
        </pc:graphicFrameChg>
        <pc:picChg chg="mod">
          <ac:chgData name="Erick Fernando Villa Rodriguez" userId="S::erick.fernando.villa.rodriguez@vub.be::537e2ca6-c4d8-4de4-81b1-f325c228434b" providerId="AD" clId="Web-{CF7DEF1C-3173-499D-B3C0-1F477FAFF108}" dt="2022-05-26T19:29:17.402" v="126" actId="14100"/>
          <ac:picMkLst>
            <pc:docMk/>
            <pc:sldMk cId="1620454115" sldId="336"/>
            <ac:picMk id="8" creationId="{54DE8BC6-3003-6514-6938-2B8B7E66D4DC}"/>
          </ac:picMkLst>
        </pc:picChg>
        <pc:picChg chg="add mod ord modCrop">
          <ac:chgData name="Erick Fernando Villa Rodriguez" userId="S::erick.fernando.villa.rodriguez@vub.be::537e2ca6-c4d8-4de4-81b1-f325c228434b" providerId="AD" clId="Web-{CF7DEF1C-3173-499D-B3C0-1F477FAFF108}" dt="2022-05-26T19:28:49.291" v="35"/>
          <ac:picMkLst>
            <pc:docMk/>
            <pc:sldMk cId="1620454115" sldId="336"/>
            <ac:picMk id="9" creationId="{1D8ECA8A-DB64-01BD-58EC-937D223480E1}"/>
          </ac:picMkLst>
        </pc:picChg>
        <pc:picChg chg="add mod modCrop">
          <ac:chgData name="Erick Fernando Villa Rodriguez" userId="S::erick.fernando.villa.rodriguez@vub.be::537e2ca6-c4d8-4de4-81b1-f325c228434b" providerId="AD" clId="Web-{CF7DEF1C-3173-499D-B3C0-1F477FAFF108}" dt="2022-05-26T19:28:27.915" v="31" actId="14100"/>
          <ac:picMkLst>
            <pc:docMk/>
            <pc:sldMk cId="1620454115" sldId="336"/>
            <ac:picMk id="11" creationId="{A51A1BDE-E76F-FDDE-9E90-7F784C0A9FD7}"/>
          </ac:picMkLst>
        </pc:picChg>
        <pc:picChg chg="add mod modCrop">
          <ac:chgData name="Erick Fernando Villa Rodriguez" userId="S::erick.fernando.villa.rodriguez@vub.be::537e2ca6-c4d8-4de4-81b1-f325c228434b" providerId="AD" clId="Web-{CF7DEF1C-3173-499D-B3C0-1F477FAFF108}" dt="2022-05-26T19:28:22.196" v="29" actId="14100"/>
          <ac:picMkLst>
            <pc:docMk/>
            <pc:sldMk cId="1620454115" sldId="336"/>
            <ac:picMk id="12" creationId="{D9CF5799-3838-82C2-8EEA-86D17FFC3C36}"/>
          </ac:picMkLst>
        </pc:picChg>
      </pc:sldChg>
    </pc:docChg>
  </pc:docChgLst>
  <pc:docChgLst>
    <pc:chgData name="Erick Fernando Villa Rodriguez" userId="S::erick.fernando.villa.rodriguez@vub.be::537e2ca6-c4d8-4de4-81b1-f325c228434b" providerId="AD" clId="Web-{615D0FD4-6823-4890-802D-2242C2885B66}"/>
    <pc:docChg chg="delSld modSld">
      <pc:chgData name="Erick Fernando Villa Rodriguez" userId="S::erick.fernando.villa.rodriguez@vub.be::537e2ca6-c4d8-4de4-81b1-f325c228434b" providerId="AD" clId="Web-{615D0FD4-6823-4890-802D-2242C2885B66}" dt="2022-05-26T21:15:18.538" v="11"/>
      <pc:docMkLst>
        <pc:docMk/>
      </pc:docMkLst>
      <pc:sldChg chg="del">
        <pc:chgData name="Erick Fernando Villa Rodriguez" userId="S::erick.fernando.villa.rodriguez@vub.be::537e2ca6-c4d8-4de4-81b1-f325c228434b" providerId="AD" clId="Web-{615D0FD4-6823-4890-802D-2242C2885B66}" dt="2022-05-26T21:15:18.538" v="11"/>
        <pc:sldMkLst>
          <pc:docMk/>
          <pc:sldMk cId="847268805" sldId="330"/>
        </pc:sldMkLst>
      </pc:sldChg>
      <pc:sldChg chg="addSp modSp">
        <pc:chgData name="Erick Fernando Villa Rodriguez" userId="S::erick.fernando.villa.rodriguez@vub.be::537e2ca6-c4d8-4de4-81b1-f325c228434b" providerId="AD" clId="Web-{615D0FD4-6823-4890-802D-2242C2885B66}" dt="2022-05-26T20:58:28.701" v="10" actId="14100"/>
        <pc:sldMkLst>
          <pc:docMk/>
          <pc:sldMk cId="3963371018" sldId="331"/>
        </pc:sldMkLst>
        <pc:picChg chg="add mod">
          <ac:chgData name="Erick Fernando Villa Rodriguez" userId="S::erick.fernando.villa.rodriguez@vub.be::537e2ca6-c4d8-4de4-81b1-f325c228434b" providerId="AD" clId="Web-{615D0FD4-6823-4890-802D-2242C2885B66}" dt="2022-05-26T20:58:25.248" v="9" actId="14100"/>
          <ac:picMkLst>
            <pc:docMk/>
            <pc:sldMk cId="3963371018" sldId="331"/>
            <ac:picMk id="2" creationId="{A270A500-C0E7-AD12-614A-EAEA5331F01A}"/>
          </ac:picMkLst>
        </pc:picChg>
        <pc:picChg chg="mod">
          <ac:chgData name="Erick Fernando Villa Rodriguez" userId="S::erick.fernando.villa.rodriguez@vub.be::537e2ca6-c4d8-4de4-81b1-f325c228434b" providerId="AD" clId="Web-{615D0FD4-6823-4890-802D-2242C2885B66}" dt="2022-05-26T20:58:28.701" v="10" actId="14100"/>
          <ac:picMkLst>
            <pc:docMk/>
            <pc:sldMk cId="3963371018" sldId="331"/>
            <ac:picMk id="9" creationId="{DFBADC8C-6876-B7C4-9BAC-A5608B003A45}"/>
          </ac:picMkLst>
        </pc:picChg>
      </pc:sldChg>
    </pc:docChg>
  </pc:docChgLst>
  <pc:docChgLst>
    <pc:chgData name="Dávid Juraj Szücs" userId="48ad96cd-2153-4fcd-8130-723527f1ed4a" providerId="ADAL" clId="{DF562CE0-ADA9-E049-AA93-4B60781C4E97}"/>
    <pc:docChg chg="undo custSel addSld delSld modSld sldOrd">
      <pc:chgData name="Dávid Juraj Szücs" userId="48ad96cd-2153-4fcd-8130-723527f1ed4a" providerId="ADAL" clId="{DF562CE0-ADA9-E049-AA93-4B60781C4E97}" dt="2022-05-29T20:25:40.354" v="3032" actId="20577"/>
      <pc:docMkLst>
        <pc:docMk/>
      </pc:docMkLst>
      <pc:sldChg chg="modSp mod modNotesTx">
        <pc:chgData name="Dávid Juraj Szücs" userId="48ad96cd-2153-4fcd-8130-723527f1ed4a" providerId="ADAL" clId="{DF562CE0-ADA9-E049-AA93-4B60781C4E97}" dt="2022-05-27T06:04:29.674" v="1702" actId="20577"/>
        <pc:sldMkLst>
          <pc:docMk/>
          <pc:sldMk cId="1921419818" sldId="299"/>
        </pc:sldMkLst>
        <pc:spChg chg="mod">
          <ac:chgData name="Dávid Juraj Szücs" userId="48ad96cd-2153-4fcd-8130-723527f1ed4a" providerId="ADAL" clId="{DF562CE0-ADA9-E049-AA93-4B60781C4E97}" dt="2022-05-27T06:04:29.674" v="1702" actId="20577"/>
          <ac:spMkLst>
            <pc:docMk/>
            <pc:sldMk cId="1921419818" sldId="299"/>
            <ac:spMk id="21" creationId="{00000000-0000-0000-0000-000000000000}"/>
          </ac:spMkLst>
        </pc:spChg>
      </pc:sldChg>
      <pc:sldChg chg="addSp delSp modSp mod modNotesTx">
        <pc:chgData name="Dávid Juraj Szücs" userId="48ad96cd-2153-4fcd-8130-723527f1ed4a" providerId="ADAL" clId="{DF562CE0-ADA9-E049-AA93-4B60781C4E97}" dt="2022-05-27T07:27:58.853" v="2354" actId="478"/>
        <pc:sldMkLst>
          <pc:docMk/>
          <pc:sldMk cId="411678733" sldId="322"/>
        </pc:sldMkLst>
        <pc:spChg chg="mod">
          <ac:chgData name="Dávid Juraj Szücs" userId="48ad96cd-2153-4fcd-8130-723527f1ed4a" providerId="ADAL" clId="{DF562CE0-ADA9-E049-AA93-4B60781C4E97}" dt="2022-05-27T07:27:14.490" v="2347" actId="113"/>
          <ac:spMkLst>
            <pc:docMk/>
            <pc:sldMk cId="411678733" sldId="322"/>
            <ac:spMk id="2" creationId="{1862C3DC-6D99-80A8-FF22-4E2C69CDD871}"/>
          </ac:spMkLst>
        </pc:spChg>
        <pc:spChg chg="del">
          <ac:chgData name="Dávid Juraj Szücs" userId="48ad96cd-2153-4fcd-8130-723527f1ed4a" providerId="ADAL" clId="{DF562CE0-ADA9-E049-AA93-4B60781C4E97}" dt="2022-05-27T06:08:55.830" v="1722" actId="478"/>
          <ac:spMkLst>
            <pc:docMk/>
            <pc:sldMk cId="411678733" sldId="322"/>
            <ac:spMk id="5" creationId="{1BE9ED9B-23A9-3A24-4902-BFA9B450F364}"/>
          </ac:spMkLst>
        </pc:spChg>
        <pc:spChg chg="add del mod">
          <ac:chgData name="Dávid Juraj Szücs" userId="48ad96cd-2153-4fcd-8130-723527f1ed4a" providerId="ADAL" clId="{DF562CE0-ADA9-E049-AA93-4B60781C4E97}" dt="2022-05-27T07:27:57.551" v="2353" actId="478"/>
          <ac:spMkLst>
            <pc:docMk/>
            <pc:sldMk cId="411678733" sldId="322"/>
            <ac:spMk id="25" creationId="{6C9D96B0-9442-EEC6-4130-FBE4DB4F700D}"/>
          </ac:spMkLst>
        </pc:spChg>
        <pc:spChg chg="add del mod">
          <ac:chgData name="Dávid Juraj Szücs" userId="48ad96cd-2153-4fcd-8130-723527f1ed4a" providerId="ADAL" clId="{DF562CE0-ADA9-E049-AA93-4B60781C4E97}" dt="2022-05-27T07:25:07.262" v="2189" actId="478"/>
          <ac:spMkLst>
            <pc:docMk/>
            <pc:sldMk cId="411678733" sldId="322"/>
            <ac:spMk id="26" creationId="{72DD00D0-FA05-B67F-176F-D4A790539E24}"/>
          </ac:spMkLst>
        </pc:spChg>
        <pc:spChg chg="add del mod">
          <ac:chgData name="Dávid Juraj Szücs" userId="48ad96cd-2153-4fcd-8130-723527f1ed4a" providerId="ADAL" clId="{DF562CE0-ADA9-E049-AA93-4B60781C4E97}" dt="2022-05-27T07:27:53.227" v="2350" actId="478"/>
          <ac:spMkLst>
            <pc:docMk/>
            <pc:sldMk cId="411678733" sldId="322"/>
            <ac:spMk id="29" creationId="{98867F39-5257-1612-9ED2-4019BDF20330}"/>
          </ac:spMkLst>
        </pc:spChg>
        <pc:grpChg chg="del">
          <ac:chgData name="Dávid Juraj Szücs" userId="48ad96cd-2153-4fcd-8130-723527f1ed4a" providerId="ADAL" clId="{DF562CE0-ADA9-E049-AA93-4B60781C4E97}" dt="2022-05-27T06:08:52.949" v="1721" actId="478"/>
          <ac:grpSpMkLst>
            <pc:docMk/>
            <pc:sldMk cId="411678733" sldId="322"/>
            <ac:grpSpMk id="20" creationId="{95E5B11D-19D7-4212-8509-4E68ABAC3015}"/>
          </ac:grpSpMkLst>
        </pc:grpChg>
        <pc:picChg chg="add mod">
          <ac:chgData name="Dávid Juraj Szücs" userId="48ad96cd-2153-4fcd-8130-723527f1ed4a" providerId="ADAL" clId="{DF562CE0-ADA9-E049-AA93-4B60781C4E97}" dt="2022-05-27T07:27:31.334" v="2348" actId="1076"/>
          <ac:picMkLst>
            <pc:docMk/>
            <pc:sldMk cId="411678733" sldId="322"/>
            <ac:picMk id="21" creationId="{0B8BE4E2-42D3-1621-9BA9-AFDCE578A5EB}"/>
          </ac:picMkLst>
        </pc:picChg>
        <pc:cxnChg chg="add del mod">
          <ac:chgData name="Dávid Juraj Szücs" userId="48ad96cd-2153-4fcd-8130-723527f1ed4a" providerId="ADAL" clId="{DF562CE0-ADA9-E049-AA93-4B60781C4E97}" dt="2022-05-27T07:27:58.853" v="2354" actId="478"/>
          <ac:cxnSpMkLst>
            <pc:docMk/>
            <pc:sldMk cId="411678733" sldId="322"/>
            <ac:cxnSpMk id="22" creationId="{DEEED655-FA52-AC71-EC5A-23AC2C13BFC0}"/>
          </ac:cxnSpMkLst>
        </pc:cxnChg>
        <pc:cxnChg chg="add del mod">
          <ac:chgData name="Dávid Juraj Szücs" userId="48ad96cd-2153-4fcd-8130-723527f1ed4a" providerId="ADAL" clId="{DF562CE0-ADA9-E049-AA93-4B60781C4E97}" dt="2022-05-27T07:27:54.525" v="2351" actId="478"/>
          <ac:cxnSpMkLst>
            <pc:docMk/>
            <pc:sldMk cId="411678733" sldId="322"/>
            <ac:cxnSpMk id="27" creationId="{5A93ECB6-0B1B-33DE-7297-49AB3B1D63BB}"/>
          </ac:cxnSpMkLst>
        </pc:cxnChg>
      </pc:sldChg>
      <pc:sldChg chg="addSp delSp modSp mod">
        <pc:chgData name="Dávid Juraj Szücs" userId="48ad96cd-2153-4fcd-8130-723527f1ed4a" providerId="ADAL" clId="{DF562CE0-ADA9-E049-AA93-4B60781C4E97}" dt="2022-05-29T20:25:40.354" v="3032" actId="20577"/>
        <pc:sldMkLst>
          <pc:docMk/>
          <pc:sldMk cId="923108902" sldId="323"/>
        </pc:sldMkLst>
        <pc:spChg chg="mod">
          <ac:chgData name="Dávid Juraj Szücs" userId="48ad96cd-2153-4fcd-8130-723527f1ed4a" providerId="ADAL" clId="{DF562CE0-ADA9-E049-AA93-4B60781C4E97}" dt="2022-05-27T08:17:35.793" v="2411" actId="20577"/>
          <ac:spMkLst>
            <pc:docMk/>
            <pc:sldMk cId="923108902" sldId="323"/>
            <ac:spMk id="4" creationId="{BA9097CA-F876-E434-79BB-F1B5F0CE8362}"/>
          </ac:spMkLst>
        </pc:spChg>
        <pc:spChg chg="mod">
          <ac:chgData name="Dávid Juraj Szücs" userId="48ad96cd-2153-4fcd-8130-723527f1ed4a" providerId="ADAL" clId="{DF562CE0-ADA9-E049-AA93-4B60781C4E97}" dt="2022-05-27T09:11:15.986" v="2892" actId="20577"/>
          <ac:spMkLst>
            <pc:docMk/>
            <pc:sldMk cId="923108902" sldId="323"/>
            <ac:spMk id="5" creationId="{8C597A77-B8DD-A5E5-E7AA-D36FC2B52595}"/>
          </ac:spMkLst>
        </pc:spChg>
        <pc:spChg chg="add del mod">
          <ac:chgData name="Dávid Juraj Szücs" userId="48ad96cd-2153-4fcd-8130-723527f1ed4a" providerId="ADAL" clId="{DF562CE0-ADA9-E049-AA93-4B60781C4E97}" dt="2022-05-27T08:31:42.591" v="2635"/>
          <ac:spMkLst>
            <pc:docMk/>
            <pc:sldMk cId="923108902" sldId="323"/>
            <ac:spMk id="7" creationId="{A4A3EB3E-1E82-8F0D-EEAC-17AC298CD57C}"/>
          </ac:spMkLst>
        </pc:spChg>
        <pc:spChg chg="mod">
          <ac:chgData name="Dávid Juraj Szücs" userId="48ad96cd-2153-4fcd-8130-723527f1ed4a" providerId="ADAL" clId="{DF562CE0-ADA9-E049-AA93-4B60781C4E97}" dt="2022-05-27T06:06:52.783" v="1708"/>
          <ac:spMkLst>
            <pc:docMk/>
            <pc:sldMk cId="923108902" sldId="323"/>
            <ac:spMk id="10" creationId="{D43AEF07-DDE5-0DC6-5083-403D5954AE30}"/>
          </ac:spMkLst>
        </pc:spChg>
        <pc:spChg chg="mod">
          <ac:chgData name="Dávid Juraj Szücs" userId="48ad96cd-2153-4fcd-8130-723527f1ed4a" providerId="ADAL" clId="{DF562CE0-ADA9-E049-AA93-4B60781C4E97}" dt="2022-05-27T06:06:52.783" v="1708"/>
          <ac:spMkLst>
            <pc:docMk/>
            <pc:sldMk cId="923108902" sldId="323"/>
            <ac:spMk id="11" creationId="{830A1C99-77BA-5786-C502-F5D8F68827CA}"/>
          </ac:spMkLst>
        </pc:spChg>
        <pc:spChg chg="mod">
          <ac:chgData name="Dávid Juraj Szücs" userId="48ad96cd-2153-4fcd-8130-723527f1ed4a" providerId="ADAL" clId="{DF562CE0-ADA9-E049-AA93-4B60781C4E97}" dt="2022-05-27T06:06:52.783" v="1708"/>
          <ac:spMkLst>
            <pc:docMk/>
            <pc:sldMk cId="923108902" sldId="323"/>
            <ac:spMk id="12" creationId="{E59B99F2-33C9-78A9-A301-5D4C846FD0FA}"/>
          </ac:spMkLst>
        </pc:spChg>
        <pc:spChg chg="mod">
          <ac:chgData name="Dávid Juraj Szücs" userId="48ad96cd-2153-4fcd-8130-723527f1ed4a" providerId="ADAL" clId="{DF562CE0-ADA9-E049-AA93-4B60781C4E97}" dt="2022-05-27T08:36:45.886" v="2731" actId="13822"/>
          <ac:spMkLst>
            <pc:docMk/>
            <pc:sldMk cId="923108902" sldId="323"/>
            <ac:spMk id="13" creationId="{15CF7ABF-95FB-DD5C-DF61-4674E47F098D}"/>
          </ac:spMkLst>
        </pc:spChg>
        <pc:spChg chg="mod">
          <ac:chgData name="Dávid Juraj Szücs" userId="48ad96cd-2153-4fcd-8130-723527f1ed4a" providerId="ADAL" clId="{DF562CE0-ADA9-E049-AA93-4B60781C4E97}" dt="2022-05-27T08:36:49.791" v="2732" actId="13822"/>
          <ac:spMkLst>
            <pc:docMk/>
            <pc:sldMk cId="923108902" sldId="323"/>
            <ac:spMk id="14" creationId="{5A482296-D290-C888-6BA2-C4FB6A148D02}"/>
          </ac:spMkLst>
        </pc:spChg>
        <pc:spChg chg="mod">
          <ac:chgData name="Dávid Juraj Szücs" userId="48ad96cd-2153-4fcd-8130-723527f1ed4a" providerId="ADAL" clId="{DF562CE0-ADA9-E049-AA93-4B60781C4E97}" dt="2022-05-27T08:36:52.269" v="2733" actId="13822"/>
          <ac:spMkLst>
            <pc:docMk/>
            <pc:sldMk cId="923108902" sldId="323"/>
            <ac:spMk id="15" creationId="{33E2E4F9-AE2C-6B60-742F-D7DE125F3D1B}"/>
          </ac:spMkLst>
        </pc:spChg>
        <pc:spChg chg="mod">
          <ac:chgData name="Dávid Juraj Szücs" userId="48ad96cd-2153-4fcd-8130-723527f1ed4a" providerId="ADAL" clId="{DF562CE0-ADA9-E049-AA93-4B60781C4E97}" dt="2022-05-27T06:06:52.783" v="1708"/>
          <ac:spMkLst>
            <pc:docMk/>
            <pc:sldMk cId="923108902" sldId="323"/>
            <ac:spMk id="16" creationId="{51E880A9-CA40-0BEA-DB87-AC3D42F7F634}"/>
          </ac:spMkLst>
        </pc:spChg>
        <pc:spChg chg="mod">
          <ac:chgData name="Dávid Juraj Szücs" userId="48ad96cd-2153-4fcd-8130-723527f1ed4a" providerId="ADAL" clId="{DF562CE0-ADA9-E049-AA93-4B60781C4E97}" dt="2022-05-27T06:06:52.783" v="1708"/>
          <ac:spMkLst>
            <pc:docMk/>
            <pc:sldMk cId="923108902" sldId="323"/>
            <ac:spMk id="17" creationId="{7C238B3F-9D51-F816-D9DD-0446955731AE}"/>
          </ac:spMkLst>
        </pc:spChg>
        <pc:spChg chg="mod">
          <ac:chgData name="Dávid Juraj Szücs" userId="48ad96cd-2153-4fcd-8130-723527f1ed4a" providerId="ADAL" clId="{DF562CE0-ADA9-E049-AA93-4B60781C4E97}" dt="2022-05-27T08:24:01.219" v="2499" actId="113"/>
          <ac:spMkLst>
            <pc:docMk/>
            <pc:sldMk cId="923108902" sldId="323"/>
            <ac:spMk id="18" creationId="{96F1A385-B5C4-93B0-A373-D0080891AC18}"/>
          </ac:spMkLst>
        </pc:spChg>
        <pc:spChg chg="add mod">
          <ac:chgData name="Dávid Juraj Szücs" userId="48ad96cd-2153-4fcd-8130-723527f1ed4a" providerId="ADAL" clId="{DF562CE0-ADA9-E049-AA93-4B60781C4E97}" dt="2022-05-27T06:08:10.607" v="1720" actId="1076"/>
          <ac:spMkLst>
            <pc:docMk/>
            <pc:sldMk cId="923108902" sldId="323"/>
            <ac:spMk id="19" creationId="{886A8329-5939-090A-ECA3-094647A9B849}"/>
          </ac:spMkLst>
        </pc:spChg>
        <pc:spChg chg="add mod">
          <ac:chgData name="Dávid Juraj Szücs" userId="48ad96cd-2153-4fcd-8130-723527f1ed4a" providerId="ADAL" clId="{DF562CE0-ADA9-E049-AA93-4B60781C4E97}" dt="2022-05-29T15:05:27.935" v="2983" actId="1076"/>
          <ac:spMkLst>
            <pc:docMk/>
            <pc:sldMk cId="923108902" sldId="323"/>
            <ac:spMk id="20" creationId="{C26C7269-E2A0-C0F9-4CB7-29F4542997C0}"/>
          </ac:spMkLst>
        </pc:spChg>
        <pc:spChg chg="add mod">
          <ac:chgData name="Dávid Juraj Szücs" userId="48ad96cd-2153-4fcd-8130-723527f1ed4a" providerId="ADAL" clId="{DF562CE0-ADA9-E049-AA93-4B60781C4E97}" dt="2022-05-29T15:05:31.097" v="2984" actId="1076"/>
          <ac:spMkLst>
            <pc:docMk/>
            <pc:sldMk cId="923108902" sldId="323"/>
            <ac:spMk id="27" creationId="{033D2486-DBF0-DA6D-3472-E267C65BB666}"/>
          </ac:spMkLst>
        </pc:spChg>
        <pc:spChg chg="add del mod">
          <ac:chgData name="Dávid Juraj Szücs" userId="48ad96cd-2153-4fcd-8130-723527f1ed4a" providerId="ADAL" clId="{DF562CE0-ADA9-E049-AA93-4B60781C4E97}" dt="2022-05-27T08:47:11.590" v="2862" actId="478"/>
          <ac:spMkLst>
            <pc:docMk/>
            <pc:sldMk cId="923108902" sldId="323"/>
            <ac:spMk id="28" creationId="{A4FAAADA-DE4E-3241-260F-797F29B9FC77}"/>
          </ac:spMkLst>
        </pc:spChg>
        <pc:spChg chg="add del mod">
          <ac:chgData name="Dávid Juraj Szücs" userId="48ad96cd-2153-4fcd-8130-723527f1ed4a" providerId="ADAL" clId="{DF562CE0-ADA9-E049-AA93-4B60781C4E97}" dt="2022-05-27T08:47:11.590" v="2862" actId="478"/>
          <ac:spMkLst>
            <pc:docMk/>
            <pc:sldMk cId="923108902" sldId="323"/>
            <ac:spMk id="29" creationId="{6C1D5C8E-A78F-EBCC-1E27-18E39808FE64}"/>
          </ac:spMkLst>
        </pc:spChg>
        <pc:grpChg chg="add mod">
          <ac:chgData name="Dávid Juraj Szücs" userId="48ad96cd-2153-4fcd-8130-723527f1ed4a" providerId="ADAL" clId="{DF562CE0-ADA9-E049-AA93-4B60781C4E97}" dt="2022-05-27T06:07:50.058" v="1718" actId="1076"/>
          <ac:grpSpMkLst>
            <pc:docMk/>
            <pc:sldMk cId="923108902" sldId="323"/>
            <ac:grpSpMk id="9" creationId="{0056A730-614C-7023-2EE6-AA4648D10772}"/>
          </ac:grpSpMkLst>
        </pc:grpChg>
        <pc:graphicFrameChg chg="add mod modGraphic">
          <ac:chgData name="Dávid Juraj Szücs" userId="48ad96cd-2153-4fcd-8130-723527f1ed4a" providerId="ADAL" clId="{DF562CE0-ADA9-E049-AA93-4B60781C4E97}" dt="2022-05-27T08:45:36.537" v="2782" actId="1076"/>
          <ac:graphicFrameMkLst>
            <pc:docMk/>
            <pc:sldMk cId="923108902" sldId="323"/>
            <ac:graphicFrameMk id="2" creationId="{8A08E5C8-9DFF-2C91-C573-EAB15323CC89}"/>
          </ac:graphicFrameMkLst>
        </pc:graphicFrameChg>
        <pc:graphicFrameChg chg="add del mod">
          <ac:chgData name="Dávid Juraj Szücs" userId="48ad96cd-2153-4fcd-8130-723527f1ed4a" providerId="ADAL" clId="{DF562CE0-ADA9-E049-AA93-4B60781C4E97}" dt="2022-05-27T08:32:54.767" v="2666" actId="478"/>
          <ac:graphicFrameMkLst>
            <pc:docMk/>
            <pc:sldMk cId="923108902" sldId="323"/>
            <ac:graphicFrameMk id="21" creationId="{5953EB4D-08CB-E571-0198-A4FFF2866EEA}"/>
          </ac:graphicFrameMkLst>
        </pc:graphicFrameChg>
        <pc:graphicFrameChg chg="add mod modGraphic">
          <ac:chgData name="Dávid Juraj Szücs" userId="48ad96cd-2153-4fcd-8130-723527f1ed4a" providerId="ADAL" clId="{DF562CE0-ADA9-E049-AA93-4B60781C4E97}" dt="2022-05-27T08:45:36.537" v="2782" actId="1076"/>
          <ac:graphicFrameMkLst>
            <pc:docMk/>
            <pc:sldMk cId="923108902" sldId="323"/>
            <ac:graphicFrameMk id="22" creationId="{D3B5CA1A-B1CF-2656-F066-F39C1235AB52}"/>
          </ac:graphicFrameMkLst>
        </pc:graphicFrameChg>
        <pc:graphicFrameChg chg="add mod modGraphic">
          <ac:chgData name="Dávid Juraj Szücs" userId="48ad96cd-2153-4fcd-8130-723527f1ed4a" providerId="ADAL" clId="{DF562CE0-ADA9-E049-AA93-4B60781C4E97}" dt="2022-05-27T08:47:32.884" v="2866" actId="1076"/>
          <ac:graphicFrameMkLst>
            <pc:docMk/>
            <pc:sldMk cId="923108902" sldId="323"/>
            <ac:graphicFrameMk id="23" creationId="{91EF34CD-01D3-90C9-A03A-0F07D90DE20C}"/>
          </ac:graphicFrameMkLst>
        </pc:graphicFrameChg>
        <pc:graphicFrameChg chg="add mod modGraphic">
          <ac:chgData name="Dávid Juraj Szücs" userId="48ad96cd-2153-4fcd-8130-723527f1ed4a" providerId="ADAL" clId="{DF562CE0-ADA9-E049-AA93-4B60781C4E97}" dt="2022-05-27T09:10:25.277" v="2881" actId="14734"/>
          <ac:graphicFrameMkLst>
            <pc:docMk/>
            <pc:sldMk cId="923108902" sldId="323"/>
            <ac:graphicFrameMk id="24" creationId="{D9468A36-931C-9ABA-A6D9-8B3A25CD85AE}"/>
          </ac:graphicFrameMkLst>
        </pc:graphicFrameChg>
        <pc:graphicFrameChg chg="add mod modGraphic">
          <ac:chgData name="Dávid Juraj Szücs" userId="48ad96cd-2153-4fcd-8130-723527f1ed4a" providerId="ADAL" clId="{DF562CE0-ADA9-E049-AA93-4B60781C4E97}" dt="2022-05-29T20:25:40.354" v="3032" actId="20577"/>
          <ac:graphicFrameMkLst>
            <pc:docMk/>
            <pc:sldMk cId="923108902" sldId="323"/>
            <ac:graphicFrameMk id="25" creationId="{7FDCE579-3BA2-E732-5AA3-5229F3E517D3}"/>
          </ac:graphicFrameMkLst>
        </pc:graphicFrameChg>
        <pc:picChg chg="del mod">
          <ac:chgData name="Dávid Juraj Szücs" userId="48ad96cd-2153-4fcd-8130-723527f1ed4a" providerId="ADAL" clId="{DF562CE0-ADA9-E049-AA93-4B60781C4E97}" dt="2022-05-27T08:45:58.226" v="2824" actId="478"/>
          <ac:picMkLst>
            <pc:docMk/>
            <pc:sldMk cId="923108902" sldId="323"/>
            <ac:picMk id="4098" creationId="{067B066A-7F6C-45E5-9728-2681618E2431}"/>
          </ac:picMkLst>
        </pc:picChg>
        <pc:cxnChg chg="add mod">
          <ac:chgData name="Dávid Juraj Szücs" userId="48ad96cd-2153-4fcd-8130-723527f1ed4a" providerId="ADAL" clId="{DF562CE0-ADA9-E049-AA93-4B60781C4E97}" dt="2022-05-27T08:47:32.884" v="2866" actId="1076"/>
          <ac:cxnSpMkLst>
            <pc:docMk/>
            <pc:sldMk cId="923108902" sldId="323"/>
            <ac:cxnSpMk id="30" creationId="{F9EDF2A2-8AAE-623B-B5E6-3C54725A90B0}"/>
          </ac:cxnSpMkLst>
        </pc:cxnChg>
        <pc:cxnChg chg="add mod">
          <ac:chgData name="Dávid Juraj Szücs" userId="48ad96cd-2153-4fcd-8130-723527f1ed4a" providerId="ADAL" clId="{DF562CE0-ADA9-E049-AA93-4B60781C4E97}" dt="2022-05-27T08:48:21.867" v="2876" actId="167"/>
          <ac:cxnSpMkLst>
            <pc:docMk/>
            <pc:sldMk cId="923108902" sldId="323"/>
            <ac:cxnSpMk id="35" creationId="{84511A4A-BACA-66C7-4486-75EBEB9AF631}"/>
          </ac:cxnSpMkLst>
        </pc:cxnChg>
        <pc:cxnChg chg="add mod">
          <ac:chgData name="Dávid Juraj Szücs" userId="48ad96cd-2153-4fcd-8130-723527f1ed4a" providerId="ADAL" clId="{DF562CE0-ADA9-E049-AA93-4B60781C4E97}" dt="2022-05-27T08:47:56.563" v="2871" actId="1076"/>
          <ac:cxnSpMkLst>
            <pc:docMk/>
            <pc:sldMk cId="923108902" sldId="323"/>
            <ac:cxnSpMk id="38" creationId="{BB5AF8F8-D194-0C6A-2237-08865072FA1F}"/>
          </ac:cxnSpMkLst>
        </pc:cxnChg>
        <pc:cxnChg chg="add mod">
          <ac:chgData name="Dávid Juraj Szücs" userId="48ad96cd-2153-4fcd-8130-723527f1ed4a" providerId="ADAL" clId="{DF562CE0-ADA9-E049-AA93-4B60781C4E97}" dt="2022-05-27T08:48:17.817" v="2875" actId="167"/>
          <ac:cxnSpMkLst>
            <pc:docMk/>
            <pc:sldMk cId="923108902" sldId="323"/>
            <ac:cxnSpMk id="39" creationId="{3A279C55-3395-9E88-C92E-FA0CA811D079}"/>
          </ac:cxnSpMkLst>
        </pc:cxnChg>
      </pc:sldChg>
      <pc:sldChg chg="modSp mod">
        <pc:chgData name="Dávid Juraj Szücs" userId="48ad96cd-2153-4fcd-8130-723527f1ed4a" providerId="ADAL" clId="{DF562CE0-ADA9-E049-AA93-4B60781C4E97}" dt="2022-05-29T19:34:56.468" v="3009"/>
        <pc:sldMkLst>
          <pc:docMk/>
          <pc:sldMk cId="583260941" sldId="324"/>
        </pc:sldMkLst>
        <pc:spChg chg="mod">
          <ac:chgData name="Dávid Juraj Szücs" userId="48ad96cd-2153-4fcd-8130-723527f1ed4a" providerId="ADAL" clId="{DF562CE0-ADA9-E049-AA93-4B60781C4E97}" dt="2022-05-27T09:40:59.560" v="2926" actId="20577"/>
          <ac:spMkLst>
            <pc:docMk/>
            <pc:sldMk cId="583260941" sldId="324"/>
            <ac:spMk id="5" creationId="{467C819A-6FD0-7759-C8EB-8DB5761F8B93}"/>
          </ac:spMkLst>
        </pc:spChg>
        <pc:spChg chg="mod">
          <ac:chgData name="Dávid Juraj Szücs" userId="48ad96cd-2153-4fcd-8130-723527f1ed4a" providerId="ADAL" clId="{DF562CE0-ADA9-E049-AA93-4B60781C4E97}" dt="2022-05-29T19:34:56.468" v="3009"/>
          <ac:spMkLst>
            <pc:docMk/>
            <pc:sldMk cId="583260941" sldId="324"/>
            <ac:spMk id="7" creationId="{C1D530FF-7BE2-1F8A-C4B8-F3C2036D51B6}"/>
          </ac:spMkLst>
        </pc:spChg>
      </pc:sldChg>
      <pc:sldChg chg="add del">
        <pc:chgData name="Dávid Juraj Szücs" userId="48ad96cd-2153-4fcd-8130-723527f1ed4a" providerId="ADAL" clId="{DF562CE0-ADA9-E049-AA93-4B60781C4E97}" dt="2022-05-29T19:35:58.480" v="3022" actId="2696"/>
        <pc:sldMkLst>
          <pc:docMk/>
          <pc:sldMk cId="4255285458" sldId="325"/>
        </pc:sldMkLst>
      </pc:sldChg>
      <pc:sldChg chg="del">
        <pc:chgData name="Dávid Juraj Szücs" userId="48ad96cd-2153-4fcd-8130-723527f1ed4a" providerId="ADAL" clId="{DF562CE0-ADA9-E049-AA93-4B60781C4E97}" dt="2022-05-26T21:15:18.925" v="283" actId="2696"/>
        <pc:sldMkLst>
          <pc:docMk/>
          <pc:sldMk cId="847268805" sldId="330"/>
        </pc:sldMkLst>
      </pc:sldChg>
      <pc:sldChg chg="addSp delSp modSp mod">
        <pc:chgData name="Dávid Juraj Szücs" userId="48ad96cd-2153-4fcd-8130-723527f1ed4a" providerId="ADAL" clId="{DF562CE0-ADA9-E049-AA93-4B60781C4E97}" dt="2022-05-29T19:35:32.032" v="3017"/>
        <pc:sldMkLst>
          <pc:docMk/>
          <pc:sldMk cId="3963371018" sldId="331"/>
        </pc:sldMkLst>
        <pc:spChg chg="mod">
          <ac:chgData name="Dávid Juraj Szücs" userId="48ad96cd-2153-4fcd-8130-723527f1ed4a" providerId="ADAL" clId="{DF562CE0-ADA9-E049-AA93-4B60781C4E97}" dt="2022-05-26T21:14:12.681" v="282" actId="20577"/>
          <ac:spMkLst>
            <pc:docMk/>
            <pc:sldMk cId="3963371018" sldId="331"/>
            <ac:spMk id="4" creationId="{98582C41-E1C6-4D44-8BC7-F43397DF26B1}"/>
          </ac:spMkLst>
        </pc:spChg>
        <pc:spChg chg="mod">
          <ac:chgData name="Dávid Juraj Szücs" userId="48ad96cd-2153-4fcd-8130-723527f1ed4a" providerId="ADAL" clId="{DF562CE0-ADA9-E049-AA93-4B60781C4E97}" dt="2022-05-26T20:59:39.207" v="30" actId="20577"/>
          <ac:spMkLst>
            <pc:docMk/>
            <pc:sldMk cId="3963371018" sldId="331"/>
            <ac:spMk id="6" creationId="{2F73BCC6-5CE3-4678-8EA7-44F3B412584A}"/>
          </ac:spMkLst>
        </pc:spChg>
        <pc:spChg chg="del">
          <ac:chgData name="Dávid Juraj Szücs" userId="48ad96cd-2153-4fcd-8130-723527f1ed4a" providerId="ADAL" clId="{DF562CE0-ADA9-E049-AA93-4B60781C4E97}" dt="2022-05-26T21:41:51.499" v="1557" actId="478"/>
          <ac:spMkLst>
            <pc:docMk/>
            <pc:sldMk cId="3963371018" sldId="331"/>
            <ac:spMk id="7" creationId="{B38AD61C-D33A-40DA-BA14-8B659616FD2A}"/>
          </ac:spMkLst>
        </pc:spChg>
        <pc:spChg chg="add mod">
          <ac:chgData name="Dávid Juraj Szücs" userId="48ad96cd-2153-4fcd-8130-723527f1ed4a" providerId="ADAL" clId="{DF562CE0-ADA9-E049-AA93-4B60781C4E97}" dt="2022-05-29T19:35:32.032" v="3017"/>
          <ac:spMkLst>
            <pc:docMk/>
            <pc:sldMk cId="3963371018" sldId="331"/>
            <ac:spMk id="11" creationId="{AD655FD7-39CA-90A7-9632-DE26E12338B8}"/>
          </ac:spMkLst>
        </pc:spChg>
        <pc:spChg chg="add mod">
          <ac:chgData name="Dávid Juraj Szücs" userId="48ad96cd-2153-4fcd-8130-723527f1ed4a" providerId="ADAL" clId="{DF562CE0-ADA9-E049-AA93-4B60781C4E97}" dt="2022-05-27T06:51:31.741" v="1952" actId="1076"/>
          <ac:spMkLst>
            <pc:docMk/>
            <pc:sldMk cId="3963371018" sldId="331"/>
            <ac:spMk id="12" creationId="{1D40D8A4-2632-A245-B1F6-3122EF5AA132}"/>
          </ac:spMkLst>
        </pc:spChg>
        <pc:picChg chg="del mod">
          <ac:chgData name="Dávid Juraj Szücs" userId="48ad96cd-2153-4fcd-8130-723527f1ed4a" providerId="ADAL" clId="{DF562CE0-ADA9-E049-AA93-4B60781C4E97}" dt="2022-05-26T21:13:19.881" v="251" actId="478"/>
          <ac:picMkLst>
            <pc:docMk/>
            <pc:sldMk cId="3963371018" sldId="331"/>
            <ac:picMk id="2" creationId="{A270A500-C0E7-AD12-614A-EAEA5331F01A}"/>
          </ac:picMkLst>
        </pc:picChg>
        <pc:picChg chg="mod">
          <ac:chgData name="Dávid Juraj Szücs" userId="48ad96cd-2153-4fcd-8130-723527f1ed4a" providerId="ADAL" clId="{DF562CE0-ADA9-E049-AA93-4B60781C4E97}" dt="2022-05-26T21:00:03.696" v="31" actId="14100"/>
          <ac:picMkLst>
            <pc:docMk/>
            <pc:sldMk cId="3963371018" sldId="331"/>
            <ac:picMk id="9" creationId="{DFBADC8C-6876-B7C4-9BAC-A5608B003A45}"/>
          </ac:picMkLst>
        </pc:picChg>
        <pc:picChg chg="add mod">
          <ac:chgData name="Dávid Juraj Szücs" userId="48ad96cd-2153-4fcd-8130-723527f1ed4a" providerId="ADAL" clId="{DF562CE0-ADA9-E049-AA93-4B60781C4E97}" dt="2022-05-26T21:13:55.114" v="261" actId="14100"/>
          <ac:picMkLst>
            <pc:docMk/>
            <pc:sldMk cId="3963371018" sldId="331"/>
            <ac:picMk id="10" creationId="{EBC77869-A5F1-BF62-3825-BE1FA106BD8B}"/>
          </ac:picMkLst>
        </pc:picChg>
        <pc:cxnChg chg="add del">
          <ac:chgData name="Dávid Juraj Szücs" userId="48ad96cd-2153-4fcd-8130-723527f1ed4a" providerId="ADAL" clId="{DF562CE0-ADA9-E049-AA93-4B60781C4E97}" dt="2022-05-27T06:51:26.412" v="1950" actId="478"/>
          <ac:cxnSpMkLst>
            <pc:docMk/>
            <pc:sldMk cId="3963371018" sldId="331"/>
            <ac:cxnSpMk id="8" creationId="{0298BF3C-AD0D-3AF8-434A-A1E0DE921D92}"/>
          </ac:cxnSpMkLst>
        </pc:cxnChg>
      </pc:sldChg>
      <pc:sldChg chg="addSp delSp modSp mod ord">
        <pc:chgData name="Dávid Juraj Szücs" userId="48ad96cd-2153-4fcd-8130-723527f1ed4a" providerId="ADAL" clId="{DF562CE0-ADA9-E049-AA93-4B60781C4E97}" dt="2022-05-29T19:34:46.477" v="3008"/>
        <pc:sldMkLst>
          <pc:docMk/>
          <pc:sldMk cId="3460027193" sldId="335"/>
        </pc:sldMkLst>
        <pc:spChg chg="add mod">
          <ac:chgData name="Dávid Juraj Szücs" userId="48ad96cd-2153-4fcd-8130-723527f1ed4a" providerId="ADAL" clId="{DF562CE0-ADA9-E049-AA93-4B60781C4E97}" dt="2022-05-26T21:03:57.935" v="229" actId="20577"/>
          <ac:spMkLst>
            <pc:docMk/>
            <pc:sldMk cId="3460027193" sldId="335"/>
            <ac:spMk id="5" creationId="{D594456E-9634-6654-A683-A48E539EE118}"/>
          </ac:spMkLst>
        </pc:spChg>
        <pc:spChg chg="mod">
          <ac:chgData name="Dávid Juraj Szücs" userId="48ad96cd-2153-4fcd-8130-723527f1ed4a" providerId="ADAL" clId="{DF562CE0-ADA9-E049-AA93-4B60781C4E97}" dt="2022-05-26T21:02:18.232" v="93" actId="20577"/>
          <ac:spMkLst>
            <pc:docMk/>
            <pc:sldMk cId="3460027193" sldId="335"/>
            <ac:spMk id="6" creationId="{2F73BCC6-5CE3-4678-8EA7-44F3B412584A}"/>
          </ac:spMkLst>
        </pc:spChg>
        <pc:spChg chg="mod">
          <ac:chgData name="Dávid Juraj Szücs" userId="48ad96cd-2153-4fcd-8130-723527f1ed4a" providerId="ADAL" clId="{DF562CE0-ADA9-E049-AA93-4B60781C4E97}" dt="2022-05-29T19:34:46.477" v="3008"/>
          <ac:spMkLst>
            <pc:docMk/>
            <pc:sldMk cId="3460027193" sldId="335"/>
            <ac:spMk id="7" creationId="{B38AD61C-D33A-40DA-BA14-8B659616FD2A}"/>
          </ac:spMkLst>
        </pc:spChg>
        <pc:picChg chg="add del mod">
          <ac:chgData name="Dávid Juraj Szücs" userId="48ad96cd-2153-4fcd-8130-723527f1ed4a" providerId="ADAL" clId="{DF562CE0-ADA9-E049-AA93-4B60781C4E97}" dt="2022-05-26T21:11:34.456" v="234" actId="478"/>
          <ac:picMkLst>
            <pc:docMk/>
            <pc:sldMk cId="3460027193" sldId="335"/>
            <ac:picMk id="2" creationId="{90D4EA16-E16A-A215-B1E5-C00C14471E9C}"/>
          </ac:picMkLst>
        </pc:picChg>
        <pc:picChg chg="add del mod">
          <ac:chgData name="Dávid Juraj Szücs" userId="48ad96cd-2153-4fcd-8130-723527f1ed4a" providerId="ADAL" clId="{DF562CE0-ADA9-E049-AA93-4B60781C4E97}" dt="2022-05-26T21:12:54.043" v="242" actId="478"/>
          <ac:picMkLst>
            <pc:docMk/>
            <pc:sldMk cId="3460027193" sldId="335"/>
            <ac:picMk id="8" creationId="{DC6F4DA9-DADF-64F0-C6E0-50968CE23A59}"/>
          </ac:picMkLst>
        </pc:picChg>
        <pc:picChg chg="add mod">
          <ac:chgData name="Dávid Juraj Szücs" userId="48ad96cd-2153-4fcd-8130-723527f1ed4a" providerId="ADAL" clId="{DF562CE0-ADA9-E049-AA93-4B60781C4E97}" dt="2022-05-26T21:13:12.149" v="250" actId="1076"/>
          <ac:picMkLst>
            <pc:docMk/>
            <pc:sldMk cId="3460027193" sldId="335"/>
            <ac:picMk id="9" creationId="{88F9283D-B236-2AD8-5D18-3237D206E245}"/>
          </ac:picMkLst>
        </pc:picChg>
        <pc:picChg chg="del">
          <ac:chgData name="Dávid Juraj Szücs" userId="48ad96cd-2153-4fcd-8130-723527f1ed4a" providerId="ADAL" clId="{DF562CE0-ADA9-E049-AA93-4B60781C4E97}" dt="2022-05-26T20:28:51.684" v="0" actId="478"/>
          <ac:picMkLst>
            <pc:docMk/>
            <pc:sldMk cId="3460027193" sldId="335"/>
            <ac:picMk id="10" creationId="{3B470FBE-DC8E-49B5-8875-2F3241743D56}"/>
          </ac:picMkLst>
        </pc:picChg>
      </pc:sldChg>
      <pc:sldChg chg="delSp modSp mod">
        <pc:chgData name="Dávid Juraj Szücs" userId="48ad96cd-2153-4fcd-8130-723527f1ed4a" providerId="ADAL" clId="{DF562CE0-ADA9-E049-AA93-4B60781C4E97}" dt="2022-05-29T19:35:40.302" v="3019"/>
        <pc:sldMkLst>
          <pc:docMk/>
          <pc:sldMk cId="1620454115" sldId="336"/>
        </pc:sldMkLst>
        <pc:spChg chg="del">
          <ac:chgData name="Dávid Juraj Szücs" userId="48ad96cd-2153-4fcd-8130-723527f1ed4a" providerId="ADAL" clId="{DF562CE0-ADA9-E049-AA93-4B60781C4E97}" dt="2022-05-29T19:35:38.404" v="3018" actId="478"/>
          <ac:spMkLst>
            <pc:docMk/>
            <pc:sldMk cId="1620454115" sldId="336"/>
            <ac:spMk id="2" creationId="{C9A78F96-7EA4-B9E1-5CAE-CD47DA192842}"/>
          </ac:spMkLst>
        </pc:spChg>
        <pc:spChg chg="mod">
          <ac:chgData name="Dávid Juraj Szücs" userId="48ad96cd-2153-4fcd-8130-723527f1ed4a" providerId="ADAL" clId="{DF562CE0-ADA9-E049-AA93-4B60781C4E97}" dt="2022-05-29T19:35:40.302" v="3019"/>
          <ac:spMkLst>
            <pc:docMk/>
            <pc:sldMk cId="1620454115" sldId="336"/>
            <ac:spMk id="7" creationId="{83E99FEF-5D69-FB4E-776C-0C4C1E952D55}"/>
          </ac:spMkLst>
        </pc:spChg>
      </pc:sldChg>
      <pc:sldChg chg="modSp mod">
        <pc:chgData name="Dávid Juraj Szücs" userId="48ad96cd-2153-4fcd-8130-723527f1ed4a" providerId="ADAL" clId="{DF562CE0-ADA9-E049-AA93-4B60781C4E97}" dt="2022-05-29T19:35:00.805" v="3010"/>
        <pc:sldMkLst>
          <pc:docMk/>
          <pc:sldMk cId="3228503502" sldId="339"/>
        </pc:sldMkLst>
        <pc:spChg chg="mod">
          <ac:chgData name="Dávid Juraj Szücs" userId="48ad96cd-2153-4fcd-8130-723527f1ed4a" providerId="ADAL" clId="{DF562CE0-ADA9-E049-AA93-4B60781C4E97}" dt="2022-05-29T19:35:00.805" v="3010"/>
          <ac:spMkLst>
            <pc:docMk/>
            <pc:sldMk cId="3228503502" sldId="339"/>
            <ac:spMk id="7" creationId="{C1D530FF-7BE2-1F8A-C4B8-F3C2036D51B6}"/>
          </ac:spMkLst>
        </pc:spChg>
        <pc:spChg chg="mod">
          <ac:chgData name="Dávid Juraj Szücs" userId="48ad96cd-2153-4fcd-8130-723527f1ed4a" providerId="ADAL" clId="{DF562CE0-ADA9-E049-AA93-4B60781C4E97}" dt="2022-05-26T21:04:34.580" v="233" actId="20577"/>
          <ac:spMkLst>
            <pc:docMk/>
            <pc:sldMk cId="3228503502" sldId="339"/>
            <ac:spMk id="26" creationId="{9D823E91-6E63-4B86-83D6-45B3DBFB56FF}"/>
          </ac:spMkLst>
        </pc:spChg>
      </pc:sldChg>
      <pc:sldChg chg="modSp">
        <pc:chgData name="Dávid Juraj Szücs" userId="48ad96cd-2153-4fcd-8130-723527f1ed4a" providerId="ADAL" clId="{DF562CE0-ADA9-E049-AA93-4B60781C4E97}" dt="2022-05-29T19:35:06.407" v="3011"/>
        <pc:sldMkLst>
          <pc:docMk/>
          <pc:sldMk cId="572764419" sldId="341"/>
        </pc:sldMkLst>
        <pc:spChg chg="mod">
          <ac:chgData name="Dávid Juraj Szücs" userId="48ad96cd-2153-4fcd-8130-723527f1ed4a" providerId="ADAL" clId="{DF562CE0-ADA9-E049-AA93-4B60781C4E97}" dt="2022-05-29T19:35:06.407" v="3011"/>
          <ac:spMkLst>
            <pc:docMk/>
            <pc:sldMk cId="572764419" sldId="341"/>
            <ac:spMk id="7" creationId="{C1D530FF-7BE2-1F8A-C4B8-F3C2036D51B6}"/>
          </ac:spMkLst>
        </pc:spChg>
      </pc:sldChg>
      <pc:sldChg chg="modSp">
        <pc:chgData name="Dávid Juraj Szücs" userId="48ad96cd-2153-4fcd-8130-723527f1ed4a" providerId="ADAL" clId="{DF562CE0-ADA9-E049-AA93-4B60781C4E97}" dt="2022-05-29T19:35:10.083" v="3012"/>
        <pc:sldMkLst>
          <pc:docMk/>
          <pc:sldMk cId="1032307434" sldId="342"/>
        </pc:sldMkLst>
        <pc:spChg chg="mod">
          <ac:chgData name="Dávid Juraj Szücs" userId="48ad96cd-2153-4fcd-8130-723527f1ed4a" providerId="ADAL" clId="{DF562CE0-ADA9-E049-AA93-4B60781C4E97}" dt="2022-05-29T19:35:10.083" v="3012"/>
          <ac:spMkLst>
            <pc:docMk/>
            <pc:sldMk cId="1032307434" sldId="342"/>
            <ac:spMk id="7" creationId="{C1D530FF-7BE2-1F8A-C4B8-F3C2036D51B6}"/>
          </ac:spMkLst>
        </pc:spChg>
      </pc:sldChg>
      <pc:sldChg chg="modSp mod modNotesTx">
        <pc:chgData name="Dávid Juraj Szücs" userId="48ad96cd-2153-4fcd-8130-723527f1ed4a" providerId="ADAL" clId="{DF562CE0-ADA9-E049-AA93-4B60781C4E97}" dt="2022-05-29T19:35:14.359" v="3013"/>
        <pc:sldMkLst>
          <pc:docMk/>
          <pc:sldMk cId="158079696" sldId="343"/>
        </pc:sldMkLst>
        <pc:spChg chg="mod">
          <ac:chgData name="Dávid Juraj Szücs" userId="48ad96cd-2153-4fcd-8130-723527f1ed4a" providerId="ADAL" clId="{DF562CE0-ADA9-E049-AA93-4B60781C4E97}" dt="2022-05-29T19:35:14.359" v="3013"/>
          <ac:spMkLst>
            <pc:docMk/>
            <pc:sldMk cId="158079696" sldId="343"/>
            <ac:spMk id="7" creationId="{C1D530FF-7BE2-1F8A-C4B8-F3C2036D51B6}"/>
          </ac:spMkLst>
        </pc:spChg>
        <pc:spChg chg="mod">
          <ac:chgData name="Dávid Juraj Szücs" userId="48ad96cd-2153-4fcd-8130-723527f1ed4a" providerId="ADAL" clId="{DF562CE0-ADA9-E049-AA93-4B60781C4E97}" dt="2022-05-27T09:42:29.073" v="2940" actId="20577"/>
          <ac:spMkLst>
            <pc:docMk/>
            <pc:sldMk cId="158079696" sldId="343"/>
            <ac:spMk id="16" creationId="{E39D2E9F-6DD5-4F8C-A04F-0598E9F091EE}"/>
          </ac:spMkLst>
        </pc:spChg>
        <pc:spChg chg="mod">
          <ac:chgData name="Dávid Juraj Szücs" userId="48ad96cd-2153-4fcd-8130-723527f1ed4a" providerId="ADAL" clId="{DF562CE0-ADA9-E049-AA93-4B60781C4E97}" dt="2022-05-27T09:42:43.109" v="2941" actId="1076"/>
          <ac:spMkLst>
            <pc:docMk/>
            <pc:sldMk cId="158079696" sldId="343"/>
            <ac:spMk id="17" creationId="{161F9A90-B20C-49F6-9B43-2EEC67075C45}"/>
          </ac:spMkLst>
        </pc:spChg>
        <pc:spChg chg="mod">
          <ac:chgData name="Dávid Juraj Szücs" userId="48ad96cd-2153-4fcd-8130-723527f1ed4a" providerId="ADAL" clId="{DF562CE0-ADA9-E049-AA93-4B60781C4E97}" dt="2022-05-27T09:42:43.109" v="2941" actId="1076"/>
          <ac:spMkLst>
            <pc:docMk/>
            <pc:sldMk cId="158079696" sldId="343"/>
            <ac:spMk id="18" creationId="{54625A85-9C85-4A5F-8C93-89EB4F59597C}"/>
          </ac:spMkLst>
        </pc:spChg>
      </pc:sldChg>
      <pc:sldChg chg="modSp mod">
        <pc:chgData name="Dávid Juraj Szücs" userId="48ad96cd-2153-4fcd-8130-723527f1ed4a" providerId="ADAL" clId="{DF562CE0-ADA9-E049-AA93-4B60781C4E97}" dt="2022-05-29T19:35:18.586" v="3014"/>
        <pc:sldMkLst>
          <pc:docMk/>
          <pc:sldMk cId="4218253285" sldId="344"/>
        </pc:sldMkLst>
        <pc:spChg chg="mod">
          <ac:chgData name="Dávid Juraj Szücs" userId="48ad96cd-2153-4fcd-8130-723527f1ed4a" providerId="ADAL" clId="{DF562CE0-ADA9-E049-AA93-4B60781C4E97}" dt="2022-05-29T19:35:18.586" v="3014"/>
          <ac:spMkLst>
            <pc:docMk/>
            <pc:sldMk cId="4218253285" sldId="344"/>
            <ac:spMk id="7" creationId="{C1D530FF-7BE2-1F8A-C4B8-F3C2036D51B6}"/>
          </ac:spMkLst>
        </pc:spChg>
        <pc:spChg chg="mod">
          <ac:chgData name="Dávid Juraj Szücs" userId="48ad96cd-2153-4fcd-8130-723527f1ed4a" providerId="ADAL" clId="{DF562CE0-ADA9-E049-AA93-4B60781C4E97}" dt="2022-05-27T09:43:10.975" v="2971" actId="20577"/>
          <ac:spMkLst>
            <pc:docMk/>
            <pc:sldMk cId="4218253285" sldId="344"/>
            <ac:spMk id="16" creationId="{E39D2E9F-6DD5-4F8C-A04F-0598E9F091EE}"/>
          </ac:spMkLst>
        </pc:spChg>
        <pc:spChg chg="mod">
          <ac:chgData name="Dávid Juraj Szücs" userId="48ad96cd-2153-4fcd-8130-723527f1ed4a" providerId="ADAL" clId="{DF562CE0-ADA9-E049-AA93-4B60781C4E97}" dt="2022-05-27T09:43:19.319" v="2972" actId="1076"/>
          <ac:spMkLst>
            <pc:docMk/>
            <pc:sldMk cId="4218253285" sldId="344"/>
            <ac:spMk id="17" creationId="{161F9A90-B20C-49F6-9B43-2EEC67075C45}"/>
          </ac:spMkLst>
        </pc:spChg>
      </pc:sldChg>
      <pc:sldChg chg="addSp delSp modSp mod">
        <pc:chgData name="Dávid Juraj Szücs" userId="48ad96cd-2153-4fcd-8130-723527f1ed4a" providerId="ADAL" clId="{DF562CE0-ADA9-E049-AA93-4B60781C4E97}" dt="2022-05-29T19:35:22.582" v="3015"/>
        <pc:sldMkLst>
          <pc:docMk/>
          <pc:sldMk cId="3828172304" sldId="345"/>
        </pc:sldMkLst>
        <pc:spChg chg="mod">
          <ac:chgData name="Dávid Juraj Szücs" userId="48ad96cd-2153-4fcd-8130-723527f1ed4a" providerId="ADAL" clId="{DF562CE0-ADA9-E049-AA93-4B60781C4E97}" dt="2022-05-29T19:35:22.582" v="3015"/>
          <ac:spMkLst>
            <pc:docMk/>
            <pc:sldMk cId="3828172304" sldId="345"/>
            <ac:spMk id="7" creationId="{C1D530FF-7BE2-1F8A-C4B8-F3C2036D51B6}"/>
          </ac:spMkLst>
        </pc:spChg>
        <pc:picChg chg="add del mod">
          <ac:chgData name="Dávid Juraj Szücs" userId="48ad96cd-2153-4fcd-8130-723527f1ed4a" providerId="ADAL" clId="{DF562CE0-ADA9-E049-AA93-4B60781C4E97}" dt="2022-05-27T11:30:59.416" v="2978" actId="478"/>
          <ac:picMkLst>
            <pc:docMk/>
            <pc:sldMk cId="3828172304" sldId="345"/>
            <ac:picMk id="2" creationId="{017EDC10-9D22-E2DC-D782-B5122FBE8634}"/>
          </ac:picMkLst>
        </pc:picChg>
        <pc:picChg chg="del">
          <ac:chgData name="Dávid Juraj Szücs" userId="48ad96cd-2153-4fcd-8130-723527f1ed4a" providerId="ADAL" clId="{DF562CE0-ADA9-E049-AA93-4B60781C4E97}" dt="2022-05-27T11:30:39.257" v="2975" actId="478"/>
          <ac:picMkLst>
            <pc:docMk/>
            <pc:sldMk cId="3828172304" sldId="345"/>
            <ac:picMk id="5" creationId="{1012BA95-8B11-466C-A48F-B8FD0E5FFF4E}"/>
          </ac:picMkLst>
        </pc:picChg>
        <pc:picChg chg="add mod">
          <ac:chgData name="Dávid Juraj Szücs" userId="48ad96cd-2153-4fcd-8130-723527f1ed4a" providerId="ADAL" clId="{DF562CE0-ADA9-E049-AA93-4B60781C4E97}" dt="2022-05-27T11:31:12.327" v="2982" actId="14100"/>
          <ac:picMkLst>
            <pc:docMk/>
            <pc:sldMk cId="3828172304" sldId="345"/>
            <ac:picMk id="8" creationId="{DA61B528-DC65-DC9B-0A06-AE45DBD26918}"/>
          </ac:picMkLst>
        </pc:picChg>
        <pc:cxnChg chg="mod">
          <ac:chgData name="Dávid Juraj Szücs" userId="48ad96cd-2153-4fcd-8130-723527f1ed4a" providerId="ADAL" clId="{DF562CE0-ADA9-E049-AA93-4B60781C4E97}" dt="2022-05-27T11:31:08.522" v="2981" actId="166"/>
          <ac:cxnSpMkLst>
            <pc:docMk/>
            <pc:sldMk cId="3828172304" sldId="345"/>
            <ac:cxnSpMk id="9" creationId="{13CB1A72-D588-4442-8FBF-18BB35D85F60}"/>
          </ac:cxnSpMkLst>
        </pc:cxnChg>
      </pc:sldChg>
      <pc:sldChg chg="new del">
        <pc:chgData name="Dávid Juraj Szücs" userId="48ad96cd-2153-4fcd-8130-723527f1ed4a" providerId="ADAL" clId="{DF562CE0-ADA9-E049-AA93-4B60781C4E97}" dt="2022-05-26T21:01:20.365" v="36" actId="2696"/>
        <pc:sldMkLst>
          <pc:docMk/>
          <pc:sldMk cId="3246317081" sldId="346"/>
        </pc:sldMkLst>
      </pc:sldChg>
      <pc:sldChg chg="delSp modSp new mod modNotesTx">
        <pc:chgData name="Dávid Juraj Szücs" userId="48ad96cd-2153-4fcd-8130-723527f1ed4a" providerId="ADAL" clId="{DF562CE0-ADA9-E049-AA93-4B60781C4E97}" dt="2022-05-29T19:35:48.384" v="3021"/>
        <pc:sldMkLst>
          <pc:docMk/>
          <pc:sldMk cId="3346998369" sldId="346"/>
        </pc:sldMkLst>
        <pc:spChg chg="del">
          <ac:chgData name="Dávid Juraj Szücs" userId="48ad96cd-2153-4fcd-8130-723527f1ed4a" providerId="ADAL" clId="{DF562CE0-ADA9-E049-AA93-4B60781C4E97}" dt="2022-05-29T19:35:44.873" v="3020" actId="478"/>
          <ac:spMkLst>
            <pc:docMk/>
            <pc:sldMk cId="3346998369" sldId="346"/>
            <ac:spMk id="2" creationId="{8A24A50A-742F-4D11-24CD-436665DA0DAE}"/>
          </ac:spMkLst>
        </pc:spChg>
        <pc:spChg chg="mod">
          <ac:chgData name="Dávid Juraj Szücs" userId="48ad96cd-2153-4fcd-8130-723527f1ed4a" providerId="ADAL" clId="{DF562CE0-ADA9-E049-AA93-4B60781C4E97}" dt="2022-05-26T21:43:16.264" v="1569" actId="20577"/>
          <ac:spMkLst>
            <pc:docMk/>
            <pc:sldMk cId="3346998369" sldId="346"/>
            <ac:spMk id="4" creationId="{875F0F4C-1AC9-D52C-027B-26B416DD3F88}"/>
          </ac:spMkLst>
        </pc:spChg>
        <pc:spChg chg="mod">
          <ac:chgData name="Dávid Juraj Szücs" userId="48ad96cd-2153-4fcd-8130-723527f1ed4a" providerId="ADAL" clId="{DF562CE0-ADA9-E049-AA93-4B60781C4E97}" dt="2022-05-26T21:41:23.227" v="1555" actId="20577"/>
          <ac:spMkLst>
            <pc:docMk/>
            <pc:sldMk cId="3346998369" sldId="346"/>
            <ac:spMk id="5" creationId="{595AF51D-C62A-90D4-8992-6C49EEC2617B}"/>
          </ac:spMkLst>
        </pc:spChg>
        <pc:spChg chg="mod">
          <ac:chgData name="Dávid Juraj Szücs" userId="48ad96cd-2153-4fcd-8130-723527f1ed4a" providerId="ADAL" clId="{DF562CE0-ADA9-E049-AA93-4B60781C4E97}" dt="2022-05-26T21:18:03.730" v="297" actId="20577"/>
          <ac:spMkLst>
            <pc:docMk/>
            <pc:sldMk cId="3346998369" sldId="346"/>
            <ac:spMk id="6" creationId="{ECEF665B-DE49-8CA4-D575-4D45D1479D9C}"/>
          </ac:spMkLst>
        </pc:spChg>
        <pc:spChg chg="mod">
          <ac:chgData name="Dávid Juraj Szücs" userId="48ad96cd-2153-4fcd-8130-723527f1ed4a" providerId="ADAL" clId="{DF562CE0-ADA9-E049-AA93-4B60781C4E97}" dt="2022-05-29T19:35:48.384" v="3021"/>
          <ac:spMkLst>
            <pc:docMk/>
            <pc:sldMk cId="3346998369" sldId="346"/>
            <ac:spMk id="7" creationId="{EC8F8CFF-3604-346B-EA75-1D8876FC7C3C}"/>
          </ac:spMkLst>
        </pc:spChg>
      </pc:sldChg>
      <pc:sldChg chg="addSp delSp modSp new mod ord modNotesTx">
        <pc:chgData name="Dávid Juraj Szücs" userId="48ad96cd-2153-4fcd-8130-723527f1ed4a" providerId="ADAL" clId="{DF562CE0-ADA9-E049-AA93-4B60781C4E97}" dt="2022-05-29T19:56:49.625" v="3023" actId="20577"/>
        <pc:sldMkLst>
          <pc:docMk/>
          <pc:sldMk cId="2608519903" sldId="347"/>
        </pc:sldMkLst>
        <pc:spChg chg="del">
          <ac:chgData name="Dávid Juraj Szücs" userId="48ad96cd-2153-4fcd-8130-723527f1ed4a" providerId="ADAL" clId="{DF562CE0-ADA9-E049-AA93-4B60781C4E97}" dt="2022-05-29T19:34:32.007" v="3004" actId="478"/>
          <ac:spMkLst>
            <pc:docMk/>
            <pc:sldMk cId="2608519903" sldId="347"/>
            <ac:spMk id="2" creationId="{4B670B2E-E45C-C17F-E62A-65585AF51174}"/>
          </ac:spMkLst>
        </pc:spChg>
        <pc:spChg chg="mod">
          <ac:chgData name="Dávid Juraj Szücs" userId="48ad96cd-2153-4fcd-8130-723527f1ed4a" providerId="ADAL" clId="{DF562CE0-ADA9-E049-AA93-4B60781C4E97}" dt="2022-05-27T07:28:33.757" v="2370" actId="20577"/>
          <ac:spMkLst>
            <pc:docMk/>
            <pc:sldMk cId="2608519903" sldId="347"/>
            <ac:spMk id="4" creationId="{7F68BBAC-53EA-4DFD-93EB-83492D3242C5}"/>
          </ac:spMkLst>
        </pc:spChg>
        <pc:spChg chg="mod">
          <ac:chgData name="Dávid Juraj Szücs" userId="48ad96cd-2153-4fcd-8130-723527f1ed4a" providerId="ADAL" clId="{DF562CE0-ADA9-E049-AA93-4B60781C4E97}" dt="2022-05-27T09:09:41.219" v="2878" actId="113"/>
          <ac:spMkLst>
            <pc:docMk/>
            <pc:sldMk cId="2608519903" sldId="347"/>
            <ac:spMk id="5" creationId="{F90877A5-85DF-26AE-59E2-94E741B6930C}"/>
          </ac:spMkLst>
        </pc:spChg>
        <pc:spChg chg="mod">
          <ac:chgData name="Dávid Juraj Szücs" userId="48ad96cd-2153-4fcd-8130-723527f1ed4a" providerId="ADAL" clId="{DF562CE0-ADA9-E049-AA93-4B60781C4E97}" dt="2022-05-27T06:52:07.073" v="1954"/>
          <ac:spMkLst>
            <pc:docMk/>
            <pc:sldMk cId="2608519903" sldId="347"/>
            <ac:spMk id="6" creationId="{5D0A41D7-BC3E-A166-E584-5D1DA26FC175}"/>
          </ac:spMkLst>
        </pc:spChg>
        <pc:spChg chg="mod">
          <ac:chgData name="Dávid Juraj Szücs" userId="48ad96cd-2153-4fcd-8130-723527f1ed4a" providerId="ADAL" clId="{DF562CE0-ADA9-E049-AA93-4B60781C4E97}" dt="2022-05-29T19:34:38.007" v="3007" actId="20577"/>
          <ac:spMkLst>
            <pc:docMk/>
            <pc:sldMk cId="2608519903" sldId="347"/>
            <ac:spMk id="7" creationId="{EE2AA4B1-2100-ACE6-7D24-74DBFA99F5DA}"/>
          </ac:spMkLst>
        </pc:spChg>
        <pc:spChg chg="add mod">
          <ac:chgData name="Dávid Juraj Szücs" userId="48ad96cd-2153-4fcd-8130-723527f1ed4a" providerId="ADAL" clId="{DF562CE0-ADA9-E049-AA93-4B60781C4E97}" dt="2022-05-27T06:55:35.788" v="2109" actId="114"/>
          <ac:spMkLst>
            <pc:docMk/>
            <pc:sldMk cId="2608519903" sldId="347"/>
            <ac:spMk id="12" creationId="{EB553F6A-49BF-D60C-9BB1-5D9193112270}"/>
          </ac:spMkLst>
        </pc:spChg>
        <pc:spChg chg="add mod">
          <ac:chgData name="Dávid Juraj Szücs" userId="48ad96cd-2153-4fcd-8130-723527f1ed4a" providerId="ADAL" clId="{DF562CE0-ADA9-E049-AA93-4B60781C4E97}" dt="2022-05-27T07:28:10.326" v="2356" actId="20577"/>
          <ac:spMkLst>
            <pc:docMk/>
            <pc:sldMk cId="2608519903" sldId="347"/>
            <ac:spMk id="13" creationId="{CB1CD582-0BF9-860C-BC29-6E2FF58CA1CC}"/>
          </ac:spMkLst>
        </pc:spChg>
        <pc:spChg chg="add mod">
          <ac:chgData name="Dávid Juraj Szücs" userId="48ad96cd-2153-4fcd-8130-723527f1ed4a" providerId="ADAL" clId="{DF562CE0-ADA9-E049-AA93-4B60781C4E97}" dt="2022-05-27T07:28:08.038" v="2355" actId="20577"/>
          <ac:spMkLst>
            <pc:docMk/>
            <pc:sldMk cId="2608519903" sldId="347"/>
            <ac:spMk id="14" creationId="{6E3F82DA-2DD5-742F-E13C-284A4734F5EE}"/>
          </ac:spMkLst>
        </pc:spChg>
        <pc:spChg chg="add mod">
          <ac:chgData name="Dávid Juraj Szücs" userId="48ad96cd-2153-4fcd-8130-723527f1ed4a" providerId="ADAL" clId="{DF562CE0-ADA9-E049-AA93-4B60781C4E97}" dt="2022-05-27T06:51:11.623" v="1949" actId="1076"/>
          <ac:spMkLst>
            <pc:docMk/>
            <pc:sldMk cId="2608519903" sldId="347"/>
            <ac:spMk id="15" creationId="{F2D741DF-44B2-1539-EC7A-5B8C9FE3D3D4}"/>
          </ac:spMkLst>
        </pc:spChg>
        <pc:picChg chg="add mod">
          <ac:chgData name="Dávid Juraj Szücs" userId="48ad96cd-2153-4fcd-8130-723527f1ed4a" providerId="ADAL" clId="{DF562CE0-ADA9-E049-AA93-4B60781C4E97}" dt="2022-05-27T06:50:32.908" v="1941" actId="1076"/>
          <ac:picMkLst>
            <pc:docMk/>
            <pc:sldMk cId="2608519903" sldId="347"/>
            <ac:picMk id="8" creationId="{6386B8E7-8AD7-F223-B005-8F4F80F28CB2}"/>
          </ac:picMkLst>
        </pc:picChg>
        <pc:picChg chg="add mod">
          <ac:chgData name="Dávid Juraj Szücs" userId="48ad96cd-2153-4fcd-8130-723527f1ed4a" providerId="ADAL" clId="{DF562CE0-ADA9-E049-AA93-4B60781C4E97}" dt="2022-05-27T06:51:53.356" v="1953" actId="1076"/>
          <ac:picMkLst>
            <pc:docMk/>
            <pc:sldMk cId="2608519903" sldId="347"/>
            <ac:picMk id="9" creationId="{3D6A6999-8962-955E-3853-8103463F78BD}"/>
          </ac:picMkLst>
        </pc:picChg>
        <pc:picChg chg="add del">
          <ac:chgData name="Dávid Juraj Szücs" userId="48ad96cd-2153-4fcd-8130-723527f1ed4a" providerId="ADAL" clId="{DF562CE0-ADA9-E049-AA93-4B60781C4E97}" dt="2022-05-27T06:45:57.260" v="1856" actId="478"/>
          <ac:picMkLst>
            <pc:docMk/>
            <pc:sldMk cId="2608519903" sldId="347"/>
            <ac:picMk id="10" creationId="{E08E38E1-F8E9-1BF4-1134-1EE567BC0F62}"/>
          </ac:picMkLst>
        </pc:picChg>
        <pc:picChg chg="add mod">
          <ac:chgData name="Dávid Juraj Szücs" userId="48ad96cd-2153-4fcd-8130-723527f1ed4a" providerId="ADAL" clId="{DF562CE0-ADA9-E049-AA93-4B60781C4E97}" dt="2022-05-27T06:48:13.830" v="1870" actId="1076"/>
          <ac:picMkLst>
            <pc:docMk/>
            <pc:sldMk cId="2608519903" sldId="347"/>
            <ac:picMk id="11" creationId="{59556309-483E-90B5-A773-09FE7D56EC7B}"/>
          </ac:picMkLst>
        </pc:picChg>
      </pc:sldChg>
      <pc:sldChg chg="add">
        <pc:chgData name="Dávid Juraj Szücs" userId="48ad96cd-2153-4fcd-8130-723527f1ed4a" providerId="ADAL" clId="{DF562CE0-ADA9-E049-AA93-4B60781C4E97}" dt="2022-05-27T07:27:48.960" v="2349" actId="2890"/>
        <pc:sldMkLst>
          <pc:docMk/>
          <pc:sldMk cId="2521334057" sldId="348"/>
        </pc:sldMkLst>
      </pc:sldChg>
    </pc:docChg>
  </pc:docChgLst>
  <pc:docChgLst>
    <pc:chgData name="Erick Fernando Villa Rodriguez" userId="S::erick.fernando.villa.rodriguez@vub.be::537e2ca6-c4d8-4de4-81b1-f325c228434b" providerId="AD" clId="Web-{26E14DC0-4006-4A8C-8DEE-89C6B63D9ACC}"/>
    <pc:docChg chg="modSld">
      <pc:chgData name="Erick Fernando Villa Rodriguez" userId="S::erick.fernando.villa.rodriguez@vub.be::537e2ca6-c4d8-4de4-81b1-f325c228434b" providerId="AD" clId="Web-{26E14DC0-4006-4A8C-8DEE-89C6B63D9ACC}" dt="2022-05-26T19:24:51.355" v="11" actId="1076"/>
      <pc:docMkLst>
        <pc:docMk/>
      </pc:docMkLst>
      <pc:sldChg chg="addSp modSp">
        <pc:chgData name="Erick Fernando Villa Rodriguez" userId="S::erick.fernando.villa.rodriguez@vub.be::537e2ca6-c4d8-4de4-81b1-f325c228434b" providerId="AD" clId="Web-{26E14DC0-4006-4A8C-8DEE-89C6B63D9ACC}" dt="2022-05-26T19:24:51.355" v="11" actId="1076"/>
        <pc:sldMkLst>
          <pc:docMk/>
          <pc:sldMk cId="1620454115" sldId="336"/>
        </pc:sldMkLst>
        <pc:graphicFrameChg chg="add mod modGraphic">
          <ac:chgData name="Erick Fernando Villa Rodriguez" userId="S::erick.fernando.villa.rodriguez@vub.be::537e2ca6-c4d8-4de4-81b1-f325c228434b" providerId="AD" clId="Web-{26E14DC0-4006-4A8C-8DEE-89C6B63D9ACC}" dt="2022-05-26T19:24:49.152" v="10" actId="1076"/>
          <ac:graphicFrameMkLst>
            <pc:docMk/>
            <pc:sldMk cId="1620454115" sldId="336"/>
            <ac:graphicFrameMk id="10" creationId="{79E29F88-AFE5-3BE9-FA4E-1D50F60649D5}"/>
          </ac:graphicFrameMkLst>
        </pc:graphicFrameChg>
        <pc:picChg chg="add mod">
          <ac:chgData name="Erick Fernando Villa Rodriguez" userId="S::erick.fernando.villa.rodriguez@vub.be::537e2ca6-c4d8-4de4-81b1-f325c228434b" providerId="AD" clId="Web-{26E14DC0-4006-4A8C-8DEE-89C6B63D9ACC}" dt="2022-05-26T19:24:51.355" v="11" actId="1076"/>
          <ac:picMkLst>
            <pc:docMk/>
            <pc:sldMk cId="1620454115" sldId="336"/>
            <ac:picMk id="8" creationId="{54DE8BC6-3003-6514-6938-2B8B7E66D4DC}"/>
          </ac:picMkLst>
        </pc:picChg>
      </pc:sldChg>
    </pc:docChg>
  </pc:docChgLst>
  <pc:docChgLst>
    <pc:chgData name="Erick Fernando Villa Rodriguez" userId="S::erick.fernando.villa.rodriguez@vub.be::537e2ca6-c4d8-4de4-81b1-f325c228434b" providerId="AD" clId="Web-{810D865D-8BF0-4F03-B628-AB4DBF95569A}"/>
    <pc:docChg chg="modSld">
      <pc:chgData name="Erick Fernando Villa Rodriguez" userId="S::erick.fernando.villa.rodriguez@vub.be::537e2ca6-c4d8-4de4-81b1-f325c228434b" providerId="AD" clId="Web-{810D865D-8BF0-4F03-B628-AB4DBF95569A}" dt="2022-05-27T06:40:51.699" v="1" actId="1076"/>
      <pc:docMkLst>
        <pc:docMk/>
      </pc:docMkLst>
      <pc:sldChg chg="modSp">
        <pc:chgData name="Erick Fernando Villa Rodriguez" userId="S::erick.fernando.villa.rodriguez@vub.be::537e2ca6-c4d8-4de4-81b1-f325c228434b" providerId="AD" clId="Web-{810D865D-8BF0-4F03-B628-AB4DBF95569A}" dt="2022-05-27T06:40:51.699" v="1" actId="1076"/>
        <pc:sldMkLst>
          <pc:docMk/>
          <pc:sldMk cId="3963371018" sldId="331"/>
        </pc:sldMkLst>
        <pc:picChg chg="mod">
          <ac:chgData name="Erick Fernando Villa Rodriguez" userId="S::erick.fernando.villa.rodriguez@vub.be::537e2ca6-c4d8-4de4-81b1-f325c228434b" providerId="AD" clId="Web-{810D865D-8BF0-4F03-B628-AB4DBF95569A}" dt="2022-05-27T06:40:51.699" v="1" actId="1076"/>
          <ac:picMkLst>
            <pc:docMk/>
            <pc:sldMk cId="3963371018" sldId="331"/>
            <ac:picMk id="10" creationId="{EBC77869-A5F1-BF62-3825-BE1FA106BD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504000" y="36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/>
          <a:lstStyle>
            <a:lvl1pPr algn="l">
              <a:defRPr sz="1200"/>
            </a:lvl1pPr>
          </a:lstStyle>
          <a:p>
            <a:r>
              <a:rPr lang="nl-NL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rPr>
              <a:t>Kop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601800" y="36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1200"/>
            </a:lvl1pPr>
          </a:lstStyle>
          <a:p>
            <a:fld id="{B7B574C6-41B5-DB44-9D81-22863A0D5D63}" type="datetime1">
              <a:rPr lang="nl-BE" smtClean="0">
                <a:solidFill>
                  <a:srgbClr val="FF5000"/>
                </a:solidFill>
              </a:rPr>
              <a:t>29/05/2022</a:t>
            </a:fld>
            <a:endParaRPr lang="nl-NL">
              <a:solidFill>
                <a:srgbClr val="FF5000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504000" y="8508775"/>
            <a:ext cx="2971800" cy="36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200"/>
            </a:lvl1pPr>
          </a:lstStyle>
          <a:p>
            <a:r>
              <a:rPr lang="nl-NL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Voet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601800" y="8506800"/>
            <a:ext cx="270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/>
            </a:lvl1pPr>
          </a:lstStyle>
          <a:p>
            <a:fld id="{B2B4E666-D715-AD48-99EC-80D1C3222789}" type="slidenum">
              <a:rPr lang="nl-NL" smtClean="0">
                <a:solidFill>
                  <a:srgbClr val="0033A0"/>
                </a:solidFill>
              </a:rPr>
              <a:t>‹#›</a:t>
            </a:fld>
            <a:endParaRPr lang="nl-NL">
              <a:solidFill>
                <a:srgbClr val="0033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3963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684000" y="540000"/>
            <a:ext cx="2700000" cy="360000"/>
          </a:xfrm>
          <a:prstGeom prst="rect">
            <a:avLst/>
          </a:prstGeom>
          <a:solidFill>
            <a:srgbClr val="0033A0"/>
          </a:solidFill>
        </p:spPr>
        <p:txBody>
          <a:bodyPr vert="horz" lIns="90000" tIns="45720" rIns="91440" bIns="45720" rtlCol="0" anchor="ctr" anchorCtr="0"/>
          <a:lstStyle>
            <a:lvl1pPr algn="l">
              <a:defRPr sz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Kop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37000" y="54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90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720000" y="828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l">
              <a:defRPr sz="1000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Voet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37000" y="8280000"/>
            <a:ext cx="2700000" cy="360000"/>
          </a:xfrm>
          <a:prstGeom prst="rect">
            <a:avLst/>
          </a:prstGeom>
        </p:spPr>
        <p:txBody>
          <a:bodyPr vert="horz" lIns="90000" tIns="45720" rIns="91440" bIns="45720" rtlCol="0" anchor="ctr" anchorCtr="0"/>
          <a:lstStyle>
            <a:lvl1pPr algn="r">
              <a:defRPr sz="900">
                <a:solidFill>
                  <a:srgbClr val="FF50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9FDDC29C-F309-0C44-B1DF-48E28FDE6E46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768988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</a:pPr>
            <a:r>
              <a:rPr lang="sk-SK" dirty="0" err="1"/>
              <a:t>Target</a:t>
            </a:r>
            <a:r>
              <a:rPr lang="sk-SK" dirty="0"/>
              <a:t> user/</a:t>
            </a:r>
            <a:r>
              <a:rPr lang="sk-SK" dirty="0" err="1"/>
              <a:t>task</a:t>
            </a:r>
            <a:r>
              <a:rPr lang="sk-SK" dirty="0"/>
              <a:t> (</a:t>
            </a:r>
            <a:r>
              <a:rPr lang="sk-SK" dirty="0" err="1"/>
              <a:t>general</a:t>
            </a:r>
            <a:r>
              <a:rPr lang="sk-SK" dirty="0"/>
              <a:t> </a:t>
            </a:r>
            <a:r>
              <a:rPr lang="sk-SK" dirty="0" err="1"/>
              <a:t>goal</a:t>
            </a:r>
            <a:r>
              <a:rPr lang="sk-SK" dirty="0"/>
              <a:t>) (-&gt; User </a:t>
            </a:r>
            <a:r>
              <a:rPr lang="sk-SK" dirty="0" err="1"/>
              <a:t>Experience</a:t>
            </a:r>
            <a:r>
              <a:rPr lang="sk-SK" dirty="0"/>
              <a:t> </a:t>
            </a:r>
            <a:r>
              <a:rPr lang="sk-SK" dirty="0" err="1"/>
              <a:t>Questionnaire</a:t>
            </a:r>
            <a:r>
              <a:rPr lang="sk-SK" dirty="0"/>
              <a:t> (UEQ))</a:t>
            </a:r>
          </a:p>
          <a:p>
            <a:pPr marL="553720" lvl="1" indent="-285750">
              <a:lnSpc>
                <a:spcPct val="95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/>
              <a:t>General European public for informative purposes.   -&gt; Politician decides based on public opinion (important to get clear, understandable and readable data) to get the factual base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941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868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whole rectangle represents the total import fort the country selected.</a:t>
            </a:r>
          </a:p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84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547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71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ISSUES AND IMPROVEMENTS:</a:t>
            </a:r>
          </a:p>
          <a:p>
            <a:pPr marL="171450" indent="-171450">
              <a:buFontTx/>
              <a:buChar char="-"/>
            </a:pPr>
            <a:r>
              <a:rPr lang="en-CA" dirty="0"/>
              <a:t>Data with the slider is slow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Waiting with some delay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Looking into other ways to improve performance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Maybe a turning wheel (loading)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Radio buttons – not yet working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Adding different colours for diff import product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Fitting the columns and rows of the dashboard to the screen of the user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Adding some graphical features for more </a:t>
            </a:r>
            <a:r>
              <a:rPr lang="en-CA" dirty="0" err="1"/>
              <a:t>plausability</a:t>
            </a:r>
            <a:endParaRPr lang="en-CA" dirty="0"/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3777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What?</a:t>
            </a:r>
          </a:p>
          <a:p>
            <a:r>
              <a:rPr lang="en-CA" dirty="0"/>
              <a:t>Problem?</a:t>
            </a:r>
          </a:p>
          <a:p>
            <a:r>
              <a:rPr lang="en-CA" dirty="0"/>
              <a:t>Achieved goal!</a:t>
            </a:r>
          </a:p>
          <a:p>
            <a:endParaRPr lang="en-CA" dirty="0"/>
          </a:p>
          <a:p>
            <a:r>
              <a:rPr lang="en-CA" dirty="0"/>
              <a:t>Negative points from the </a:t>
            </a:r>
            <a:r>
              <a:rPr lang="en-CA" dirty="0" err="1"/>
              <a:t>questionaire</a:t>
            </a:r>
            <a:endParaRPr lang="en-CA" dirty="0"/>
          </a:p>
          <a:p>
            <a:endParaRPr lang="en-CA" dirty="0"/>
          </a:p>
          <a:p>
            <a:r>
              <a:rPr lang="en-CA" dirty="0"/>
              <a:t>Difficult to learn -&gt; Even though the vis is for general public, it was meant to be a part bigger context (digital content, website, hyperlink)</a:t>
            </a:r>
          </a:p>
          <a:p>
            <a:r>
              <a:rPr lang="en-CA" dirty="0"/>
              <a:t>Not that fast -&gt; using more advanced database approaches would benefit the visualization -&gt; to improve (clicking is fast, but year slider and data selector is slower)</a:t>
            </a:r>
          </a:p>
          <a:p>
            <a:r>
              <a:rPr lang="en-CA" dirty="0"/>
              <a:t>No novelty -&gt; The libraries used do not offer that much of the personalization 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90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Verdana"/>
                <a:ea typeface="Verdana"/>
              </a:rPr>
              <a:t>Eurostat website allows to download selected data – not necessary to work with the whole dataset</a:t>
            </a:r>
            <a:endParaRPr lang="en-US" dirty="0"/>
          </a:p>
          <a:p>
            <a:r>
              <a:rPr lang="en-US" dirty="0"/>
              <a:t>Using Eurostat -&gt; prefiltered at the download (by geographical entities, time, partner…) -&gt; allowed checking the quality of the data beforehand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005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Verdana"/>
                <a:ea typeface="Verdana"/>
              </a:rPr>
              <a:t>Eurostat website allows to download selected data – not necessary to work with the whole dataset</a:t>
            </a:r>
            <a:endParaRPr lang="en-US" dirty="0"/>
          </a:p>
          <a:p>
            <a:r>
              <a:rPr lang="en-US" dirty="0"/>
              <a:t>Using Eurostat -&gt; prefiltered at the download (by geographical entities, time, partner…) -&gt; allowed checking the quality of the data beforehand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19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needed to have it this way, so that the callback functions</a:t>
            </a:r>
          </a:p>
          <a:p>
            <a:pPr marL="171450" indent="-171450">
              <a:buFontTx/>
              <a:buChar char="-"/>
            </a:pPr>
            <a:r>
              <a:rPr lang="en-CA" dirty="0"/>
              <a:t>Callback function that would filter the </a:t>
            </a:r>
            <a:r>
              <a:rPr lang="en-CA" dirty="0" err="1"/>
              <a:t>dataframe</a:t>
            </a:r>
            <a:r>
              <a:rPr lang="en-CA" dirty="0"/>
              <a:t> by year and return this new dataframe</a:t>
            </a:r>
          </a:p>
          <a:p>
            <a:pPr marL="171450" indent="-171450">
              <a:buFontTx/>
              <a:buChar char="-"/>
            </a:pPr>
            <a:r>
              <a:rPr lang="en-CA" dirty="0"/>
              <a:t>Or callback </a:t>
            </a:r>
            <a:r>
              <a:rPr lang="en-CA" dirty="0" err="1"/>
              <a:t>funtion</a:t>
            </a:r>
            <a:r>
              <a:rPr lang="en-CA" dirty="0"/>
              <a:t> that would filter by country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  <a:p>
            <a:pPr marL="553720" lvl="1" indent="-285750">
              <a:buFont typeface="Arial" panose="020B0604020202020204" pitchFamily="34" charset="0"/>
              <a:buChar char="•"/>
            </a:pPr>
            <a:r>
              <a:rPr lang="en-CA" sz="1300" dirty="0"/>
              <a:t>Replace “:” as </a:t>
            </a:r>
            <a:r>
              <a:rPr lang="en-CA" sz="1300" dirty="0" err="1"/>
              <a:t>NaN</a:t>
            </a:r>
            <a:endParaRPr lang="en-CA" sz="1300" dirty="0"/>
          </a:p>
          <a:p>
            <a:pPr marL="553720" lvl="1" indent="-285750">
              <a:buFont typeface="Arial" panose="020B0604020202020204" pitchFamily="34" charset="0"/>
              <a:buChar char="•"/>
            </a:pPr>
            <a:r>
              <a:rPr lang="en-CA" sz="1300" dirty="0"/>
              <a:t>Replace country code with complete country name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r>
              <a:rPr lang="en-CA" sz="1300" dirty="0"/>
              <a:t>Assign correct datatype for the columns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r>
              <a:rPr lang="en-CA" sz="1300" dirty="0"/>
              <a:t>Reshape year columns into 1 column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625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499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ISSUES AND IMPROVEMENTS:</a:t>
            </a:r>
          </a:p>
          <a:p>
            <a:pPr marL="171450" indent="-171450">
              <a:buFontTx/>
              <a:buChar char="-"/>
            </a:pPr>
            <a:r>
              <a:rPr lang="en-CA" dirty="0"/>
              <a:t>Data with the slider is slow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Waiting with some delay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Looking into other ways to improve performance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Maybe a turning wheel (loading)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Radio buttons – not yet working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Adding different colours for diff import product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Fitting the columns and rows of the dashboard to the screen of the user</a:t>
            </a:r>
          </a:p>
          <a:p>
            <a:pPr marL="171450" lvl="0" indent="-171450">
              <a:buFontTx/>
              <a:buChar char="-"/>
            </a:pPr>
            <a:r>
              <a:rPr lang="en-CA" dirty="0"/>
              <a:t>Adding some graphical features for more </a:t>
            </a:r>
            <a:r>
              <a:rPr lang="en-CA" dirty="0" err="1"/>
              <a:t>plausability</a:t>
            </a:r>
            <a:endParaRPr lang="en-CA" dirty="0"/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50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37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411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Widgets from Bokeh:</a:t>
            </a:r>
          </a:p>
          <a:p>
            <a:endParaRPr lang="en-CA" dirty="0"/>
          </a:p>
          <a:p>
            <a:r>
              <a:rPr lang="en-CA" dirty="0"/>
              <a:t>Function </a:t>
            </a:r>
            <a:r>
              <a:rPr lang="en-CA" dirty="0" err="1"/>
              <a:t>on_change</a:t>
            </a:r>
            <a:r>
              <a:rPr lang="en-CA" dirty="0"/>
              <a:t>( BOKEH OBJECT ) -&gt; Interactivity when slider or radio button changes (replots the map). It has a callback function</a:t>
            </a:r>
          </a:p>
          <a:p>
            <a:r>
              <a:rPr lang="en-CA" dirty="0" err="1"/>
              <a:t>HoverTool</a:t>
            </a:r>
            <a:endParaRPr lang="en-CA" dirty="0"/>
          </a:p>
          <a:p>
            <a:endParaRPr lang="en-CA" dirty="0"/>
          </a:p>
          <a:p>
            <a:r>
              <a:rPr lang="en-CA" dirty="0"/>
              <a:t>Bokeh dashboard works with ROWS and COLUMNS where the visualizations are placed.</a:t>
            </a:r>
          </a:p>
        </p:txBody>
      </p:sp>
      <p:sp>
        <p:nvSpPr>
          <p:cNvPr id="4" name="Zástupný objekt pre hlavičku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nl-NL"/>
              <a:t>Kop</a:t>
            </a:r>
          </a:p>
        </p:txBody>
      </p:sp>
      <p:sp>
        <p:nvSpPr>
          <p:cNvPr id="5" name="Zástupný objekt pre dátum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F1867B-D730-C142-87C0-CB20EB3C3C6B}" type="datetime1">
              <a:rPr lang="nl-BE" smtClean="0"/>
              <a:t>29/05/2022</a:t>
            </a:fld>
            <a:endParaRPr lang="nl-NL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Voet</a:t>
            </a:r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DDC29C-F309-0C44-B1DF-48E28FDE6E46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485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met campagnebe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3" b="33640"/>
          <a:stretch/>
        </p:blipFill>
        <p:spPr>
          <a:xfrm>
            <a:off x="1166" y="0"/>
            <a:ext cx="12190834" cy="4890052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1167" y="0"/>
            <a:ext cx="12190833" cy="4890052"/>
          </a:xfrm>
          <a:prstGeom prst="rect">
            <a:avLst/>
          </a:prstGeom>
          <a:solidFill>
            <a:schemeClr val="accent1">
              <a:alpha val="5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2532948"/>
            <a:ext cx="4310091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731838" y="3687709"/>
            <a:ext cx="2416879" cy="326243"/>
          </a:xfr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2057160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" y="5346442"/>
            <a:ext cx="3189618" cy="1124340"/>
          </a:xfrm>
          <a:prstGeom prst="rect">
            <a:avLst/>
          </a:prstGeom>
        </p:spPr>
      </p:pic>
      <p:sp>
        <p:nvSpPr>
          <p:cNvPr id="11" name="Vrije vorm 10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- drieho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7975805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4614862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A4F50E9-71DB-AB41-BAE6-EE706BD2BBC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achtergrond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2"/>
          <p:cNvSpPr>
            <a:spLocks noGrp="1"/>
          </p:cNvSpPr>
          <p:nvPr>
            <p:ph type="pic" idx="12"/>
          </p:nvPr>
        </p:nvSpPr>
        <p:spPr>
          <a:xfrm>
            <a:off x="-4293" y="0"/>
            <a:ext cx="12196294" cy="5984875"/>
          </a:xfrm>
        </p:spPr>
        <p:txBody>
          <a:bodyPr lIns="2880000" tIns="1475999" rIns="2880000" anchor="t" anchorCtr="0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3552825" cy="3467100"/>
          </a:xfrm>
        </p:spPr>
        <p:txBody>
          <a:bodyPr/>
          <a:lstStyle>
            <a:lvl1pPr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7" hasCustomPrompt="1"/>
          </p:nvPr>
        </p:nvSpPr>
        <p:spPr>
          <a:xfrm rot="10800000">
            <a:off x="10634792" y="2198072"/>
            <a:ext cx="1560357" cy="4051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5pPr marL="1244600" indent="0">
              <a:buNone/>
              <a:defRPr baseline="0"/>
            </a:lvl5pPr>
          </a:lstStyle>
          <a:p>
            <a:pPr lvl="4"/>
            <a:r>
              <a:rPr lang="en-US"/>
              <a:t> </a:t>
            </a:r>
          </a:p>
        </p:txBody>
      </p:sp>
      <p:sp>
        <p:nvSpPr>
          <p:cNvPr id="16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2B97E2E-767C-8B4A-92CD-EB38CFA8368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437192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grafiek 4"/>
          <p:cNvSpPr>
            <a:spLocks noGrp="1"/>
          </p:cNvSpPr>
          <p:nvPr>
            <p:ph type="chart" sz="quarter" idx="14"/>
          </p:nvPr>
        </p:nvSpPr>
        <p:spPr>
          <a:xfrm>
            <a:off x="5636302" y="1990725"/>
            <a:ext cx="5717498" cy="33639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7EFD717-42F0-1E47-8FF1-DE20AA61DBD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sz="quarter" idx="15"/>
          </p:nvPr>
        </p:nvSpPr>
        <p:spPr>
          <a:xfrm>
            <a:off x="731839" y="1843089"/>
            <a:ext cx="8412161" cy="368828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9ED248F-91F9-EC43-983F-7CF4EE8AC31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 - 3 topics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  <a:lvl2pPr marL="17463" indent="0" algn="ctr">
              <a:buNone/>
              <a:tabLst/>
              <a:defRPr>
                <a:solidFill>
                  <a:schemeClr val="accent1"/>
                </a:solidFill>
              </a:defRPr>
            </a:lvl2pPr>
            <a:lvl3pPr marL="17463" indent="0" algn="ctr">
              <a:buNone/>
              <a:tabLst/>
              <a:defRPr>
                <a:solidFill>
                  <a:schemeClr val="accent1"/>
                </a:solidFill>
              </a:defRPr>
            </a:lvl3pPr>
            <a:lvl4pPr marL="17463" indent="0" algn="ctr">
              <a:buNone/>
              <a:tabLst/>
              <a:defRPr>
                <a:solidFill>
                  <a:schemeClr val="accent1"/>
                </a:solidFill>
              </a:defRPr>
            </a:lvl4pPr>
            <a:lvl5pPr marL="17463" indent="0" algn="ctr">
              <a:buNone/>
              <a:tabLst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8ECC15B-C95F-1D4F-B9F7-0027A640DF4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 - 3 topics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933158" cy="2814942"/>
          </a:xfrm>
          <a:ln w="4445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09447"/>
            <a:ext cx="5338800" cy="33840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52926D3-D057-394E-8115-067A530994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ronde topics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E2B8598-542A-134D-ABF9-0DA73EAA3B3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ronde topics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1357304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4647350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7937396" y="2169434"/>
            <a:ext cx="2815200" cy="2814942"/>
          </a:xfrm>
          <a:prstGeom prst="ellipse">
            <a:avLst/>
          </a:prstGeom>
          <a:ln w="50800">
            <a:solidFill>
              <a:schemeClr val="accent2"/>
            </a:solidFill>
          </a:ln>
        </p:spPr>
        <p:txBody>
          <a:bodyPr lIns="180000" tIns="108000" rIns="180000" bIns="108000" anchor="ctr"/>
          <a:lstStyle>
            <a:lvl1pPr algn="ctr">
              <a:defRPr sz="1800"/>
            </a:lvl1pPr>
            <a:lvl2pPr marL="17463" indent="0" algn="ctr">
              <a:buNone/>
              <a:tabLst/>
              <a:defRPr/>
            </a:lvl2pPr>
            <a:lvl3pPr marL="17463" indent="0" algn="ctr">
              <a:buNone/>
              <a:tabLst/>
              <a:defRPr/>
            </a:lvl3pPr>
            <a:lvl4pPr marL="17463" indent="0" algn="ctr">
              <a:buNone/>
              <a:tabLst/>
              <a:defRPr/>
            </a:lvl4pPr>
            <a:lvl5pPr marL="17463" indent="0" algn="ctr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ECD5508-1EDA-5044-9553-CBDD50BBC0A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884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solidFill>
            <a:schemeClr val="accent1"/>
          </a:solidFill>
          <a:ln>
            <a:noFill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D4F243-9A99-7942-95E4-441975DE5E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019909" y="2549842"/>
            <a:ext cx="4152182" cy="1722688"/>
          </a:xfrm>
          <a:prstGeom prst="wedgeRectCallout">
            <a:avLst>
              <a:gd name="adj1" fmla="val -33309"/>
              <a:gd name="adj2" fmla="val 66900"/>
            </a:avLst>
          </a:prstGeom>
          <a:noFill/>
          <a:ln w="44450">
            <a:solidFill>
              <a:schemeClr val="accent2"/>
            </a:solidFill>
            <a:miter lim="800000"/>
          </a:ln>
        </p:spPr>
        <p:txBody>
          <a:bodyPr wrap="square" lIns="360000" tIns="360000" rIns="324000" bIns="360000" anchor="ctr">
            <a:spAutoFit/>
          </a:bodyPr>
          <a:lstStyle>
            <a:lvl1pPr algn="l">
              <a:defRPr sz="2000">
                <a:solidFill>
                  <a:srgbClr val="0033A0"/>
                </a:solidFill>
              </a:defRPr>
            </a:lvl1pPr>
            <a:lvl2pPr algn="l">
              <a:defRPr sz="1800">
                <a:solidFill>
                  <a:srgbClr val="0033A0"/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BE"/>
              <a:t>Click to edit Master text styles</a:t>
            </a:r>
          </a:p>
          <a:p>
            <a:pPr lvl="1"/>
            <a:r>
              <a:rPr lang="nl-BE"/>
              <a:t>Second level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ED41519-2E8F-6F4C-A564-940FBFC89A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met campagnebeeld en baseline - N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3" b="33640"/>
          <a:stretch/>
        </p:blipFill>
        <p:spPr>
          <a:xfrm>
            <a:off x="1166" y="0"/>
            <a:ext cx="12190834" cy="4890052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1167" y="-10170"/>
            <a:ext cx="12190833" cy="4890052"/>
          </a:xfrm>
          <a:prstGeom prst="rect">
            <a:avLst/>
          </a:prstGeom>
          <a:solidFill>
            <a:schemeClr val="accent1">
              <a:alpha val="5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040169" y="2180885"/>
            <a:ext cx="4310091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 van de presentatie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4040169" y="2928619"/>
            <a:ext cx="2416879" cy="326243"/>
          </a:xfr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nl-NL"/>
              <a:t>Naam van de spreker</a:t>
            </a:r>
          </a:p>
        </p:txBody>
      </p: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4040169" y="1691413"/>
            <a:ext cx="5396074" cy="424150"/>
          </a:xfrm>
        </p:spPr>
        <p:txBody>
          <a:bodyPr tIns="36000" bIns="0"/>
          <a:lstStyle>
            <a:lvl1pPr>
              <a:defRPr sz="2800" strike="noStrike" baseline="0"/>
            </a:lvl1pPr>
          </a:lstStyle>
          <a:p>
            <a:r>
              <a:rPr lang="nl-NL"/>
              <a:t>titel van de presentatie</a:t>
            </a: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" y="5346442"/>
            <a:ext cx="3189618" cy="1124340"/>
          </a:xfrm>
          <a:prstGeom prst="rect">
            <a:avLst/>
          </a:prstGeom>
        </p:spPr>
      </p:pic>
      <p:sp>
        <p:nvSpPr>
          <p:cNvPr id="11" name="Vrije vorm 10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B74E89-4368-5E43-A8F9-F79812497F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177" y="1705957"/>
            <a:ext cx="2416965" cy="17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6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oranje lijn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" name="Vrije vorm 5"/>
          <p:cNvSpPr/>
          <p:nvPr userDrawn="1"/>
        </p:nvSpPr>
        <p:spPr>
          <a:xfrm>
            <a:off x="3647728" y="1798366"/>
            <a:ext cx="291903" cy="2808312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771650">
                <a:moveTo>
                  <a:pt x="177800" y="0"/>
                </a:moveTo>
                <a:lnTo>
                  <a:pt x="177800" y="454025"/>
                </a:lnTo>
                <a:lnTo>
                  <a:pt x="0" y="454025"/>
                </a:lnTo>
                <a:lnTo>
                  <a:pt x="184150" y="804912"/>
                </a:lnTo>
                <a:lnTo>
                  <a:pt x="184150" y="1771650"/>
                </a:ln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  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4375150" y="1865034"/>
            <a:ext cx="4446588" cy="2670175"/>
          </a:xfrm>
        </p:spPr>
        <p:txBody>
          <a:bodyPr anchor="ctr"/>
          <a:lstStyle>
            <a:lvl1pPr algn="l">
              <a:defRPr cap="all" baseline="0"/>
            </a:lvl1pPr>
          </a:lstStyle>
          <a:p>
            <a:pPr lvl="0"/>
            <a:r>
              <a:rPr lang="nl-NL"/>
              <a:t>“Klik om de tekststijl van het model te bewerken”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E3A279C-4A91-964F-BCA5-8951E248DE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blauwe lijn -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3" hasCustomPrompt="1"/>
          </p:nvPr>
        </p:nvSpPr>
        <p:spPr>
          <a:xfrm>
            <a:off x="3631829" y="1460304"/>
            <a:ext cx="5657897" cy="2670175"/>
          </a:xfrm>
        </p:spPr>
        <p:txBody>
          <a:bodyPr anchor="b"/>
          <a:lstStyle>
            <a:lvl1pPr algn="just">
              <a:defRPr cap="all" baseline="0"/>
            </a:lvl1pPr>
          </a:lstStyle>
          <a:p>
            <a:pPr lvl="0"/>
            <a:r>
              <a:rPr lang="nl-NL"/>
              <a:t>“Klik om de tekststijl van het model te bewerken”</a:t>
            </a:r>
          </a:p>
        </p:txBody>
      </p:sp>
      <p:sp>
        <p:nvSpPr>
          <p:cNvPr id="10" name="Vrije vorm 9"/>
          <p:cNvSpPr/>
          <p:nvPr/>
        </p:nvSpPr>
        <p:spPr>
          <a:xfrm>
            <a:off x="3691789" y="4419180"/>
            <a:ext cx="5567957" cy="193637"/>
          </a:xfrm>
          <a:custGeom>
            <a:avLst/>
            <a:gdLst>
              <a:gd name="connsiteX0" fmla="*/ 0 w 4905487"/>
              <a:gd name="connsiteY0" fmla="*/ 0 h 193637"/>
              <a:gd name="connsiteX1" fmla="*/ 419548 w 4905487"/>
              <a:gd name="connsiteY1" fmla="*/ 0 h 193637"/>
              <a:gd name="connsiteX2" fmla="*/ 419548 w 4905487"/>
              <a:gd name="connsiteY2" fmla="*/ 193637 h 193637"/>
              <a:gd name="connsiteX3" fmla="*/ 910814 w 4905487"/>
              <a:gd name="connsiteY3" fmla="*/ 3585 h 193637"/>
              <a:gd name="connsiteX4" fmla="*/ 4905487 w 4905487"/>
              <a:gd name="connsiteY4" fmla="*/ 3585 h 19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5487" h="193637">
                <a:moveTo>
                  <a:pt x="0" y="0"/>
                </a:moveTo>
                <a:lnTo>
                  <a:pt x="419548" y="0"/>
                </a:lnTo>
                <a:lnTo>
                  <a:pt x="419548" y="193637"/>
                </a:lnTo>
                <a:lnTo>
                  <a:pt x="910814" y="3585"/>
                </a:lnTo>
                <a:lnTo>
                  <a:pt x="4905487" y="3585"/>
                </a:ln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A18EE2E-DD21-B94B-8C81-0FAA08FC91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ledige tekst Poinca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32" y="897001"/>
            <a:ext cx="5586952" cy="4505606"/>
          </a:xfrm>
          <a:prstGeom prst="rect">
            <a:avLst/>
          </a:prstGeom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ED40FD8-3302-DD4F-AC75-6489B305B8A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004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4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184795" y="475669"/>
            <a:ext cx="4226654" cy="507069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7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0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2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3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4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6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F662971-4FE9-1C45-A1D4-35EAA706904C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met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24434" y="2005130"/>
            <a:ext cx="6690766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70538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916417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9622958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0081746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0540534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0999322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1458110" y="259570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1426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7305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8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631839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79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0090627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0549415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008203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2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1466991" y="1415164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71426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4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917305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9631839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10090627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0549415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1008203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11466991" y="2567683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871451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917330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2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9632094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3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0090882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10549670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008458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1467246" y="3723277"/>
            <a:ext cx="458788" cy="1149350"/>
          </a:xfrm>
          <a:custGeom>
            <a:avLst/>
            <a:gdLst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1149350 h 1149350"/>
              <a:gd name="connsiteX4" fmla="*/ 0 w 458788"/>
              <a:gd name="connsiteY4" fmla="*/ 0 h 1149350"/>
              <a:gd name="connsiteX0" fmla="*/ 0 w 458788"/>
              <a:gd name="connsiteY0" fmla="*/ 0 h 1149350"/>
              <a:gd name="connsiteX1" fmla="*/ 458788 w 458788"/>
              <a:gd name="connsiteY1" fmla="*/ 0 h 1149350"/>
              <a:gd name="connsiteX2" fmla="*/ 458788 w 458788"/>
              <a:gd name="connsiteY2" fmla="*/ 1149350 h 1149350"/>
              <a:gd name="connsiteX3" fmla="*/ 0 w 458788"/>
              <a:gd name="connsiteY3" fmla="*/ 0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88" h="1149350">
                <a:moveTo>
                  <a:pt x="0" y="0"/>
                </a:moveTo>
                <a:lnTo>
                  <a:pt x="458788" y="0"/>
                </a:lnTo>
                <a:lnTo>
                  <a:pt x="458788" y="1149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l-BE"/>
              <a:t> </a:t>
            </a:r>
          </a:p>
        </p:txBody>
      </p:sp>
      <p:sp>
        <p:nvSpPr>
          <p:cNvPr id="97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68D56EC-8D01-D54A-80A6-C09D15CA6C47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9502074-00ED-AB41-9A11-D787D62836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sche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614E1AC-5AC2-F04E-AB5B-A5B805D0578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o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Vrije vorm 3"/>
          <p:cNvSpPr/>
          <p:nvPr userDrawn="1"/>
        </p:nvSpPr>
        <p:spPr>
          <a:xfrm>
            <a:off x="4978033" y="1362517"/>
            <a:ext cx="229923" cy="3777307"/>
          </a:xfrm>
          <a:custGeom>
            <a:avLst/>
            <a:gdLst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98525 h 1771650"/>
              <a:gd name="connsiteX4" fmla="*/ 184150 w 184150"/>
              <a:gd name="connsiteY4" fmla="*/ 1771650 h 1771650"/>
              <a:gd name="connsiteX0" fmla="*/ 177800 w 189210"/>
              <a:gd name="connsiteY0" fmla="*/ 0 h 1771650"/>
              <a:gd name="connsiteX1" fmla="*/ 177800 w 189210"/>
              <a:gd name="connsiteY1" fmla="*/ 454025 h 1771650"/>
              <a:gd name="connsiteX2" fmla="*/ 0 w 189210"/>
              <a:gd name="connsiteY2" fmla="*/ 454025 h 1771650"/>
              <a:gd name="connsiteX3" fmla="*/ 189210 w 189210"/>
              <a:gd name="connsiteY3" fmla="*/ 898525 h 1771650"/>
              <a:gd name="connsiteX4" fmla="*/ 184150 w 189210"/>
              <a:gd name="connsiteY4" fmla="*/ 1771650 h 1771650"/>
              <a:gd name="connsiteX0" fmla="*/ 177800 w 191740"/>
              <a:gd name="connsiteY0" fmla="*/ 0 h 1771650"/>
              <a:gd name="connsiteX1" fmla="*/ 177800 w 191740"/>
              <a:gd name="connsiteY1" fmla="*/ 454025 h 1771650"/>
              <a:gd name="connsiteX2" fmla="*/ 0 w 191740"/>
              <a:gd name="connsiteY2" fmla="*/ 454025 h 1771650"/>
              <a:gd name="connsiteX3" fmla="*/ 191740 w 191740"/>
              <a:gd name="connsiteY3" fmla="*/ 802382 h 1771650"/>
              <a:gd name="connsiteX4" fmla="*/ 184150 w 191740"/>
              <a:gd name="connsiteY4" fmla="*/ 1771650 h 1771650"/>
              <a:gd name="connsiteX0" fmla="*/ 177800 w 186680"/>
              <a:gd name="connsiteY0" fmla="*/ 0 h 1771650"/>
              <a:gd name="connsiteX1" fmla="*/ 177800 w 186680"/>
              <a:gd name="connsiteY1" fmla="*/ 454025 h 1771650"/>
              <a:gd name="connsiteX2" fmla="*/ 0 w 186680"/>
              <a:gd name="connsiteY2" fmla="*/ 454025 h 1771650"/>
              <a:gd name="connsiteX3" fmla="*/ 186680 w 186680"/>
              <a:gd name="connsiteY3" fmla="*/ 802382 h 1771650"/>
              <a:gd name="connsiteX4" fmla="*/ 184150 w 186680"/>
              <a:gd name="connsiteY4" fmla="*/ 1771650 h 1771650"/>
              <a:gd name="connsiteX0" fmla="*/ 177800 w 184150"/>
              <a:gd name="connsiteY0" fmla="*/ 0 h 1771650"/>
              <a:gd name="connsiteX1" fmla="*/ 177800 w 184150"/>
              <a:gd name="connsiteY1" fmla="*/ 454025 h 1771650"/>
              <a:gd name="connsiteX2" fmla="*/ 0 w 184150"/>
              <a:gd name="connsiteY2" fmla="*/ 454025 h 1771650"/>
              <a:gd name="connsiteX3" fmla="*/ 184150 w 184150"/>
              <a:gd name="connsiteY3" fmla="*/ 804912 h 1771650"/>
              <a:gd name="connsiteX4" fmla="*/ 184150 w 184150"/>
              <a:gd name="connsiteY4" fmla="*/ 1771650 h 1771650"/>
              <a:gd name="connsiteX0" fmla="*/ 205601 w 211951"/>
              <a:gd name="connsiteY0" fmla="*/ 0 h 1771650"/>
              <a:gd name="connsiteX1" fmla="*/ 205601 w 211951"/>
              <a:gd name="connsiteY1" fmla="*/ 45402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6025"/>
              <a:gd name="connsiteY0" fmla="*/ 0 h 1771650"/>
              <a:gd name="connsiteX1" fmla="*/ 216025 w 216025"/>
              <a:gd name="connsiteY1" fmla="*/ 113470 h 1771650"/>
              <a:gd name="connsiteX2" fmla="*/ 0 w 216025"/>
              <a:gd name="connsiteY2" fmla="*/ 106521 h 1771650"/>
              <a:gd name="connsiteX3" fmla="*/ 211951 w 216025"/>
              <a:gd name="connsiteY3" fmla="*/ 804912 h 1771650"/>
              <a:gd name="connsiteX4" fmla="*/ 211951 w 216025"/>
              <a:gd name="connsiteY4" fmla="*/ 1771650 h 1771650"/>
              <a:gd name="connsiteX0" fmla="*/ 205601 w 211951"/>
              <a:gd name="connsiteY0" fmla="*/ 0 h 1771650"/>
              <a:gd name="connsiteX1" fmla="*/ 202125 w 211951"/>
              <a:gd name="connsiteY1" fmla="*/ 116945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205601 w 211951"/>
              <a:gd name="connsiteY0" fmla="*/ 0 h 1771650"/>
              <a:gd name="connsiteX1" fmla="*/ 209075 w 211951"/>
              <a:gd name="connsiteY1" fmla="*/ 120420 h 1771650"/>
              <a:gd name="connsiteX2" fmla="*/ 0 w 211951"/>
              <a:gd name="connsiteY2" fmla="*/ 106521 h 1771650"/>
              <a:gd name="connsiteX3" fmla="*/ 211951 w 211951"/>
              <a:gd name="connsiteY3" fmla="*/ 804912 h 1771650"/>
              <a:gd name="connsiteX4" fmla="*/ 211951 w 211951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16947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5176 w 201526"/>
              <a:gd name="connsiteY0" fmla="*/ 0 h 1771650"/>
              <a:gd name="connsiteX1" fmla="*/ 198650 w 201526"/>
              <a:gd name="connsiteY1" fmla="*/ 120420 h 1771650"/>
              <a:gd name="connsiteX2" fmla="*/ 0 w 201526"/>
              <a:gd name="connsiteY2" fmla="*/ 106521 h 1771650"/>
              <a:gd name="connsiteX3" fmla="*/ 201526 w 201526"/>
              <a:gd name="connsiteY3" fmla="*/ 804912 h 1771650"/>
              <a:gd name="connsiteX4" fmla="*/ 201526 w 201526"/>
              <a:gd name="connsiteY4" fmla="*/ 1771650 h 1771650"/>
              <a:gd name="connsiteX0" fmla="*/ 191701 w 198051"/>
              <a:gd name="connsiteY0" fmla="*/ 0 h 1771650"/>
              <a:gd name="connsiteX1" fmla="*/ 195175 w 198051"/>
              <a:gd name="connsiteY1" fmla="*/ 120420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91701 w 198051"/>
              <a:gd name="connsiteY0" fmla="*/ 0 h 1771650"/>
              <a:gd name="connsiteX1" fmla="*/ 190902 w 198051"/>
              <a:gd name="connsiteY1" fmla="*/ 122556 h 1771650"/>
              <a:gd name="connsiteX2" fmla="*/ 0 w 198051"/>
              <a:gd name="connsiteY2" fmla="*/ 116947 h 1771650"/>
              <a:gd name="connsiteX3" fmla="*/ 198051 w 198051"/>
              <a:gd name="connsiteY3" fmla="*/ 804912 h 1771650"/>
              <a:gd name="connsiteX4" fmla="*/ 198051 w 198051"/>
              <a:gd name="connsiteY4" fmla="*/ 1771650 h 1771650"/>
              <a:gd name="connsiteX0" fmla="*/ 155380 w 161730"/>
              <a:gd name="connsiteY0" fmla="*/ 0 h 1771650"/>
              <a:gd name="connsiteX1" fmla="*/ 154581 w 161730"/>
              <a:gd name="connsiteY1" fmla="*/ 122556 h 1771650"/>
              <a:gd name="connsiteX2" fmla="*/ 0 w 161730"/>
              <a:gd name="connsiteY2" fmla="*/ 116947 h 1771650"/>
              <a:gd name="connsiteX3" fmla="*/ 161730 w 161730"/>
              <a:gd name="connsiteY3" fmla="*/ 804912 h 1771650"/>
              <a:gd name="connsiteX4" fmla="*/ 161730 w 161730"/>
              <a:gd name="connsiteY4" fmla="*/ 1771650 h 1771650"/>
              <a:gd name="connsiteX0" fmla="*/ 140425 w 146775"/>
              <a:gd name="connsiteY0" fmla="*/ 0 h 1771650"/>
              <a:gd name="connsiteX1" fmla="*/ 139626 w 146775"/>
              <a:gd name="connsiteY1" fmla="*/ 122556 h 1771650"/>
              <a:gd name="connsiteX2" fmla="*/ 0 w 146775"/>
              <a:gd name="connsiteY2" fmla="*/ 116947 h 1771650"/>
              <a:gd name="connsiteX3" fmla="*/ 146775 w 146775"/>
              <a:gd name="connsiteY3" fmla="*/ 804912 h 1771650"/>
              <a:gd name="connsiteX4" fmla="*/ 146775 w 146775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4639 w 144639"/>
              <a:gd name="connsiteY3" fmla="*/ 804912 h 1771650"/>
              <a:gd name="connsiteX4" fmla="*/ 144639 w 144639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39153 h 1771650"/>
              <a:gd name="connsiteX4" fmla="*/ 144639 w 144639"/>
              <a:gd name="connsiteY4" fmla="*/ 1771650 h 1771650"/>
              <a:gd name="connsiteX0" fmla="*/ 138289 w 147034"/>
              <a:gd name="connsiteY0" fmla="*/ 0 h 1771650"/>
              <a:gd name="connsiteX1" fmla="*/ 137490 w 147034"/>
              <a:gd name="connsiteY1" fmla="*/ 122556 h 1771650"/>
              <a:gd name="connsiteX2" fmla="*/ 0 w 147034"/>
              <a:gd name="connsiteY2" fmla="*/ 121220 h 1771650"/>
              <a:gd name="connsiteX3" fmla="*/ 146776 w 147034"/>
              <a:gd name="connsiteY3" fmla="*/ 364791 h 1771650"/>
              <a:gd name="connsiteX4" fmla="*/ 144639 w 147034"/>
              <a:gd name="connsiteY4" fmla="*/ 1771650 h 1771650"/>
              <a:gd name="connsiteX0" fmla="*/ 138289 w 144639"/>
              <a:gd name="connsiteY0" fmla="*/ 0 h 1771650"/>
              <a:gd name="connsiteX1" fmla="*/ 137490 w 144639"/>
              <a:gd name="connsiteY1" fmla="*/ 122556 h 1771650"/>
              <a:gd name="connsiteX2" fmla="*/ 0 w 144639"/>
              <a:gd name="connsiteY2" fmla="*/ 121220 h 1771650"/>
              <a:gd name="connsiteX3" fmla="*/ 140366 w 144639"/>
              <a:gd name="connsiteY3" fmla="*/ 362655 h 1771650"/>
              <a:gd name="connsiteX4" fmla="*/ 144639 w 144639"/>
              <a:gd name="connsiteY4" fmla="*/ 1771650 h 1771650"/>
              <a:gd name="connsiteX0" fmla="*/ 138289 w 145050"/>
              <a:gd name="connsiteY0" fmla="*/ 0 h 1771650"/>
              <a:gd name="connsiteX1" fmla="*/ 137490 w 145050"/>
              <a:gd name="connsiteY1" fmla="*/ 122556 h 1771650"/>
              <a:gd name="connsiteX2" fmla="*/ 0 w 145050"/>
              <a:gd name="connsiteY2" fmla="*/ 121220 h 1771650"/>
              <a:gd name="connsiteX3" fmla="*/ 144640 w 145050"/>
              <a:gd name="connsiteY3" fmla="*/ 360518 h 1771650"/>
              <a:gd name="connsiteX4" fmla="*/ 144639 w 145050"/>
              <a:gd name="connsiteY4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50" h="1771650">
                <a:moveTo>
                  <a:pt x="138289" y="0"/>
                </a:moveTo>
                <a:cubicBezTo>
                  <a:pt x="138023" y="40852"/>
                  <a:pt x="137756" y="81704"/>
                  <a:pt x="137490" y="122556"/>
                </a:cubicBezTo>
                <a:lnTo>
                  <a:pt x="0" y="121220"/>
                </a:lnTo>
                <a:lnTo>
                  <a:pt x="144640" y="360518"/>
                </a:lnTo>
                <a:cubicBezTo>
                  <a:pt x="146064" y="838017"/>
                  <a:pt x="143215" y="1294151"/>
                  <a:pt x="144639" y="177165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  </a:t>
            </a:r>
          </a:p>
        </p:txBody>
      </p:sp>
      <p:sp>
        <p:nvSpPr>
          <p:cNvPr id="5" name="Tijdelijke aanduiding voor tekst 33"/>
          <p:cNvSpPr>
            <a:spLocks noGrp="1"/>
          </p:cNvSpPr>
          <p:nvPr>
            <p:ph type="body" sz="quarter" idx="13"/>
          </p:nvPr>
        </p:nvSpPr>
        <p:spPr>
          <a:xfrm>
            <a:off x="1725108" y="1672724"/>
            <a:ext cx="3373365" cy="378982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defRPr sz="9000" b="1" i="0" cap="all" baseline="0">
                <a:solidFill>
                  <a:srgbClr val="0033A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4"/>
          </p:nvPr>
        </p:nvSpPr>
        <p:spPr>
          <a:xfrm>
            <a:off x="5709052" y="1672724"/>
            <a:ext cx="5644748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A66A1CF-5842-1B40-B6F6-4D406BCC1F2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 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1108512"/>
            <a:ext cx="3034018" cy="784249"/>
          </a:xfrm>
          <a:solidFill>
            <a:schemeClr val="accent2"/>
          </a:solidFill>
        </p:spPr>
        <p:txBody>
          <a:bodyPr tIns="36000" bIns="0"/>
          <a:lstStyle>
            <a:lvl1pPr>
              <a:defRPr sz="5400" strike="noStrike" baseline="0"/>
            </a:lvl1pPr>
          </a:lstStyle>
          <a:p>
            <a:r>
              <a:rPr lang="nl-NL"/>
              <a:t>DANK U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4893422"/>
            <a:ext cx="12192000" cy="1971207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Vrije vorm 39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5370705"/>
            <a:ext cx="3189618" cy="11243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 noGrp="1"/>
          </p:cNvSpPr>
          <p:nvPr>
            <p:ph type="title" hasCustomPrompt="1"/>
          </p:nvPr>
        </p:nvSpPr>
        <p:spPr>
          <a:xfrm>
            <a:off x="731838" y="1108512"/>
            <a:ext cx="4412793" cy="784249"/>
          </a:xfrm>
          <a:solidFill>
            <a:schemeClr val="accent2"/>
          </a:solidFill>
        </p:spPr>
        <p:txBody>
          <a:bodyPr tIns="36000" bIns="0"/>
          <a:lstStyle>
            <a:lvl1pPr>
              <a:defRPr sz="5400" strike="noStrike" baseline="0"/>
            </a:lvl1pPr>
          </a:lstStyle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endParaRPr lang="nl-NL"/>
          </a:p>
        </p:txBody>
      </p:sp>
      <p:sp>
        <p:nvSpPr>
          <p:cNvPr id="2" name="Rechthoek 1"/>
          <p:cNvSpPr/>
          <p:nvPr userDrawn="1"/>
        </p:nvSpPr>
        <p:spPr>
          <a:xfrm>
            <a:off x="0" y="4893422"/>
            <a:ext cx="12192000" cy="1971207"/>
          </a:xfrm>
          <a:prstGeom prst="rect">
            <a:avLst/>
          </a:prstGeom>
          <a:solidFill>
            <a:schemeClr val="bg1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Vrije vorm 39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8" y="5370705"/>
            <a:ext cx="3189618" cy="11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op donkere achtergro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"/>
            <a:ext cx="12130370" cy="488407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" y="5346442"/>
            <a:ext cx="3189618" cy="1124340"/>
          </a:xfrm>
          <a:prstGeom prst="rect">
            <a:avLst/>
          </a:prstGeom>
        </p:spPr>
      </p:pic>
      <p:sp>
        <p:nvSpPr>
          <p:cNvPr id="11" name="Vrije vorm 10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eren 13"/>
          <p:cNvGrpSpPr/>
          <p:nvPr userDrawn="1"/>
        </p:nvGrpSpPr>
        <p:grpSpPr>
          <a:xfrm>
            <a:off x="1627327" y="1592351"/>
            <a:ext cx="6626127" cy="1662511"/>
            <a:chOff x="7390039" y="2172107"/>
            <a:chExt cx="5647698" cy="1433613"/>
          </a:xfrm>
        </p:grpSpPr>
        <p:sp>
          <p:nvSpPr>
            <p:cNvPr id="15" name="Rechthoek 14"/>
            <p:cNvSpPr/>
            <p:nvPr/>
          </p:nvSpPr>
          <p:spPr>
            <a:xfrm>
              <a:off x="7390039" y="2172107"/>
              <a:ext cx="5647698" cy="1433612"/>
            </a:xfrm>
            <a:prstGeom prst="rect">
              <a:avLst/>
            </a:prstGeom>
            <a:solidFill>
              <a:srgbClr val="00329F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Tijdelijke aanduiding voor tekst 17"/>
            <p:cNvSpPr txBox="1">
              <a:spLocks/>
            </p:cNvSpPr>
            <p:nvPr/>
          </p:nvSpPr>
          <p:spPr>
            <a:xfrm rot="10800000">
              <a:off x="12456024" y="2172108"/>
              <a:ext cx="581712" cy="1433612"/>
            </a:xfrm>
            <a:prstGeom prst="rtTriangle">
              <a:avLst/>
            </a:prstGeom>
            <a:solidFill>
              <a:schemeClr val="accent2"/>
            </a:solidFill>
          </p:spPr>
          <p:txBody>
            <a:bodyPr vert="horz" lIns="9000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1000"/>
                </a:spcBef>
                <a:spcAft>
                  <a:spcPts val="1000"/>
                </a:spcAft>
                <a:buFont typeface="Arial" charset="0"/>
                <a:buNone/>
                <a:defRPr sz="16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268288" indent="-2571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671513" indent="-220663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73150" indent="-2190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Font typeface="Arial"/>
                <a:buChar char="•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44600" indent="0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/>
                <a:buNone/>
                <a:tabLst/>
                <a:defRPr sz="1400" kern="1200" baseline="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8" name="Titel 3"/>
          <p:cNvSpPr>
            <a:spLocks noGrp="1"/>
          </p:cNvSpPr>
          <p:nvPr>
            <p:ph type="title" hasCustomPrompt="1"/>
          </p:nvPr>
        </p:nvSpPr>
        <p:spPr>
          <a:xfrm>
            <a:off x="1797900" y="1701579"/>
            <a:ext cx="5493445" cy="816975"/>
          </a:xfrm>
          <a:noFill/>
        </p:spPr>
        <p:txBody>
          <a:bodyPr tIns="36000" bIns="0" anchor="b">
            <a:noAutofit/>
          </a:bodyPr>
          <a:lstStyle>
            <a:lvl1pPr>
              <a:defRPr sz="2800" strike="noStrike" baseline="0"/>
            </a:lvl1pPr>
          </a:lstStyle>
          <a:p>
            <a:r>
              <a:rPr lang="nl-NL"/>
              <a:t>titel van de </a:t>
            </a:r>
            <a:br>
              <a:rPr lang="nl-NL"/>
            </a:br>
            <a:r>
              <a:rPr lang="nl-NL"/>
              <a:t>presentatie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861514" y="2600238"/>
            <a:ext cx="2128468" cy="277375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400" i="1" kern="1200" cap="none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Naam van de spreker</a:t>
            </a:r>
          </a:p>
        </p:txBody>
      </p:sp>
    </p:spTree>
    <p:extLst>
      <p:ext uri="{BB962C8B-B14F-4D97-AF65-F5344CB8AC3E}">
        <p14:creationId xmlns:p14="http://schemas.microsoft.com/office/powerpoint/2010/main" val="821473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scherm - N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1167" y="0"/>
            <a:ext cx="12190833" cy="4890052"/>
          </a:xfrm>
          <a:prstGeom prst="rect">
            <a:avLst/>
          </a:prstGeom>
          <a:solidFill>
            <a:schemeClr val="accent1">
              <a:alpha val="5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"/>
            <a:ext cx="12130370" cy="488407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4" y="5346442"/>
            <a:ext cx="3189618" cy="1124340"/>
          </a:xfrm>
          <a:prstGeom prst="rect">
            <a:avLst/>
          </a:prstGeom>
        </p:spPr>
      </p:pic>
      <p:sp>
        <p:nvSpPr>
          <p:cNvPr id="11" name="Vrije vorm 10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4" name="Groeperen 13"/>
          <p:cNvGrpSpPr/>
          <p:nvPr userDrawn="1"/>
        </p:nvGrpSpPr>
        <p:grpSpPr>
          <a:xfrm>
            <a:off x="1627327" y="1592351"/>
            <a:ext cx="6626127" cy="1662511"/>
            <a:chOff x="7390039" y="2172107"/>
            <a:chExt cx="5647698" cy="1433613"/>
          </a:xfrm>
        </p:grpSpPr>
        <p:sp>
          <p:nvSpPr>
            <p:cNvPr id="15" name="Rechthoek 14"/>
            <p:cNvSpPr/>
            <p:nvPr/>
          </p:nvSpPr>
          <p:spPr>
            <a:xfrm>
              <a:off x="7390039" y="2172107"/>
              <a:ext cx="5647698" cy="1433612"/>
            </a:xfrm>
            <a:prstGeom prst="rect">
              <a:avLst/>
            </a:prstGeom>
            <a:solidFill>
              <a:srgbClr val="00329F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Tijdelijke aanduiding voor tekst 17"/>
            <p:cNvSpPr txBox="1">
              <a:spLocks/>
            </p:cNvSpPr>
            <p:nvPr/>
          </p:nvSpPr>
          <p:spPr>
            <a:xfrm rot="10800000">
              <a:off x="12456024" y="2172108"/>
              <a:ext cx="581712" cy="1433612"/>
            </a:xfrm>
            <a:prstGeom prst="rtTriangle">
              <a:avLst/>
            </a:prstGeom>
            <a:solidFill>
              <a:schemeClr val="accent2"/>
            </a:solidFill>
          </p:spPr>
          <p:txBody>
            <a:bodyPr vert="horz" lIns="9000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1000"/>
                </a:spcBef>
                <a:spcAft>
                  <a:spcPts val="1000"/>
                </a:spcAft>
                <a:buFont typeface="Arial" charset="0"/>
                <a:buNone/>
                <a:defRPr sz="16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268288" indent="-2571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671513" indent="-220663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73150" indent="-2190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Font typeface="Arial"/>
                <a:buChar char="•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44600" indent="0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/>
                <a:buNone/>
                <a:tabLst/>
                <a:defRPr sz="1400" kern="1200" baseline="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7A2FE9E-29A9-7F4E-9700-45288302A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3391" y="2051520"/>
            <a:ext cx="4730328" cy="7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met campagne be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hoek 9"/>
          <p:cNvSpPr/>
          <p:nvPr userDrawn="1"/>
        </p:nvSpPr>
        <p:spPr>
          <a:xfrm>
            <a:off x="1167" y="0"/>
            <a:ext cx="12190833" cy="6866585"/>
          </a:xfrm>
          <a:prstGeom prst="rect">
            <a:avLst/>
          </a:prstGeom>
          <a:solidFill>
            <a:schemeClr val="accent1">
              <a:alpha val="5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2406554" y="1979875"/>
            <a:ext cx="7351200" cy="2512800"/>
          </a:xfrm>
          <a:prstGeom prst="rect">
            <a:avLst/>
          </a:prstGeom>
          <a:solidFill>
            <a:srgbClr val="00329F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Tijdelijke aanduiding voor tekst 17"/>
          <p:cNvSpPr txBox="1">
            <a:spLocks noChangeAspect="1"/>
          </p:cNvSpPr>
          <p:nvPr/>
        </p:nvSpPr>
        <p:spPr>
          <a:xfrm rot="10800000">
            <a:off x="8716751" y="1982234"/>
            <a:ext cx="1031549" cy="2512800"/>
          </a:xfrm>
          <a:prstGeom prst="rtTriangle">
            <a:avLst/>
          </a:prstGeom>
          <a:solidFill>
            <a:schemeClr val="accent2"/>
          </a:solidFill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44600" indent="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None/>
              <a:tabLst/>
              <a:defRPr sz="1400" kern="120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C8B93750-7C61-3A41-B865-A59E08EC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4930" y="2636401"/>
            <a:ext cx="5030357" cy="1199747"/>
          </a:xfrm>
          <a:noFill/>
        </p:spPr>
        <p:txBody>
          <a:bodyPr wrap="square" tIns="36000" bIns="0" anchor="ctr">
            <a:spAutoFit/>
          </a:bodyPr>
          <a:lstStyle>
            <a:lvl1pPr>
              <a:defRPr sz="2800" strike="noStrike" baseline="0"/>
            </a:lvl1pPr>
          </a:lstStyle>
          <a:p>
            <a:r>
              <a:rPr lang="nl-NL"/>
              <a:t>Klik om een</a:t>
            </a:r>
            <a:br>
              <a:rPr lang="nl-NL"/>
            </a:br>
            <a:r>
              <a:rPr lang="nl-NL"/>
              <a:t>hoofdstuk</a:t>
            </a:r>
            <a:r>
              <a:rPr lang="nl-NL" baseline="0"/>
              <a:t>titel </a:t>
            </a:r>
            <a:br>
              <a:rPr lang="nl-NL" baseline="0"/>
            </a:br>
            <a:r>
              <a:rPr lang="nl-NL" baseline="0"/>
              <a:t>te maken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679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cherm zonder campagne bee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1654508" y="2172600"/>
            <a:ext cx="7351200" cy="2512800"/>
          </a:xfrm>
          <a:prstGeom prst="rect">
            <a:avLst/>
          </a:prstGeom>
          <a:solidFill>
            <a:srgbClr val="00329F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Vrije vorm 6"/>
          <p:cNvSpPr/>
          <p:nvPr userDrawn="1"/>
        </p:nvSpPr>
        <p:spPr>
          <a:xfrm>
            <a:off x="9546040" y="0"/>
            <a:ext cx="2645960" cy="6866513"/>
          </a:xfrm>
          <a:custGeom>
            <a:avLst/>
            <a:gdLst>
              <a:gd name="connsiteX0" fmla="*/ 0 w 1935678"/>
              <a:gd name="connsiteY0" fmla="*/ 0 h 5023262"/>
              <a:gd name="connsiteX1" fmla="*/ 1935678 w 1935678"/>
              <a:gd name="connsiteY1" fmla="*/ 0 h 5023262"/>
              <a:gd name="connsiteX2" fmla="*/ 1935678 w 1935678"/>
              <a:gd name="connsiteY2" fmla="*/ 5023262 h 5023262"/>
              <a:gd name="connsiteX3" fmla="*/ 0 w 1935678"/>
              <a:gd name="connsiteY3" fmla="*/ 0 h 50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5678" h="5023262">
                <a:moveTo>
                  <a:pt x="0" y="0"/>
                </a:moveTo>
                <a:lnTo>
                  <a:pt x="1935678" y="0"/>
                </a:lnTo>
                <a:lnTo>
                  <a:pt x="1935678" y="50232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14C9F8FF-5F36-134C-8409-51F38928F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0" y="2782405"/>
            <a:ext cx="5030357" cy="1199747"/>
          </a:xfrm>
          <a:noFill/>
        </p:spPr>
        <p:txBody>
          <a:bodyPr wrap="square" tIns="36000" bIns="0" anchor="ctr">
            <a:spAutoFit/>
          </a:bodyPr>
          <a:lstStyle>
            <a:lvl1pPr>
              <a:defRPr sz="2800" strike="noStrike" baseline="0"/>
            </a:lvl1pPr>
          </a:lstStyle>
          <a:p>
            <a:r>
              <a:rPr lang="nl-NL"/>
              <a:t>Klik om een</a:t>
            </a:r>
            <a:br>
              <a:rPr lang="nl-NL"/>
            </a:br>
            <a:r>
              <a:rPr lang="nl-NL"/>
              <a:t>hoofdstuk</a:t>
            </a:r>
            <a:r>
              <a:rPr lang="nl-NL" baseline="0"/>
              <a:t>titel </a:t>
            </a:r>
            <a:br>
              <a:rPr lang="nl-NL" baseline="0"/>
            </a:br>
            <a:r>
              <a:rPr lang="nl-NL" baseline="0"/>
              <a:t>te maken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3080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1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9387746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el 3"/>
          <p:cNvSpPr>
            <a:spLocks noGrp="1"/>
          </p:cNvSpPr>
          <p:nvPr>
            <p:ph type="title"/>
          </p:nvPr>
        </p:nvSpPr>
        <p:spPr>
          <a:xfrm>
            <a:off x="731837" y="711463"/>
            <a:ext cx="5340895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0A629DA-DB62-8945-BF72-3F5D168C4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tekst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4" y="1990140"/>
            <a:ext cx="10719005" cy="3467100"/>
          </a:xfrm>
        </p:spPr>
        <p:txBody>
          <a:bodyPr numCol="2" spcCol="126000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E533F13-F047-CA46-902B-1D1FF3E4CA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, tekst en éé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>
          <a:xfrm>
            <a:off x="10752268" y="6409813"/>
            <a:ext cx="601531" cy="173749"/>
          </a:xfrm>
        </p:spPr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7404847" y="683763"/>
            <a:ext cx="4126753" cy="4671220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07B911E-A208-BD43-BA97-504F73DF0A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, tekst en 2 foto's + Baseline N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voettekst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634795" y="1990140"/>
            <a:ext cx="6232170" cy="3364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5"/>
          </p:nvPr>
        </p:nvSpPr>
        <p:spPr>
          <a:xfrm>
            <a:off x="7404846" y="3789756"/>
            <a:ext cx="4177553" cy="2175512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el 3"/>
          <p:cNvSpPr>
            <a:spLocks noGrp="1"/>
          </p:cNvSpPr>
          <p:nvPr>
            <p:ph type="title"/>
          </p:nvPr>
        </p:nvSpPr>
        <p:spPr>
          <a:xfrm>
            <a:off x="731838" y="711463"/>
            <a:ext cx="5338800" cy="341050"/>
          </a:xfrm>
        </p:spPr>
        <p:txBody>
          <a:bodyPr tIns="36000" bIns="0"/>
          <a:lstStyle>
            <a:lvl1pPr>
              <a:defRPr sz="2200" strike="noStrike" baseline="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5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731838" y="1104151"/>
            <a:ext cx="1679370" cy="335852"/>
          </a:xfrm>
          <a:solidFill>
            <a:schemeClr val="accent1"/>
          </a:solidFill>
        </p:spPr>
        <p:txBody>
          <a:bodyPr wrap="none" lIns="0" tIns="36000" bIns="36000" anchor="t" anchorCtr="0">
            <a:spAutoFit/>
          </a:bodyPr>
          <a:lstStyle>
            <a:lvl1pPr marL="96838" indent="0" algn="l">
              <a:buNone/>
              <a:tabLst/>
              <a:defRPr lang="nl-NL" sz="1800" kern="1200" cap="all" baseline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Ondertitel</a:t>
            </a:r>
          </a:p>
        </p:txBody>
      </p:sp>
      <p:grpSp>
        <p:nvGrpSpPr>
          <p:cNvPr id="11" name="Groeperen 10"/>
          <p:cNvGrpSpPr/>
          <p:nvPr userDrawn="1"/>
        </p:nvGrpSpPr>
        <p:grpSpPr>
          <a:xfrm>
            <a:off x="7404846" y="2275745"/>
            <a:ext cx="4189434" cy="1414266"/>
            <a:chOff x="0" y="2339828"/>
            <a:chExt cx="3393649" cy="1170224"/>
          </a:xfrm>
          <a:solidFill>
            <a:srgbClr val="00329F"/>
          </a:solidFill>
        </p:grpSpPr>
        <p:sp>
          <p:nvSpPr>
            <p:cNvPr id="12" name="Rechthoek 11"/>
            <p:cNvSpPr/>
            <p:nvPr/>
          </p:nvSpPr>
          <p:spPr>
            <a:xfrm>
              <a:off x="0" y="2339828"/>
              <a:ext cx="3393649" cy="1170224"/>
            </a:xfrm>
            <a:prstGeom prst="rect">
              <a:avLst/>
            </a:prstGeom>
            <a:grpFill/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Tijdelijke aanduiding voor tekst 17"/>
            <p:cNvSpPr txBox="1">
              <a:spLocks/>
            </p:cNvSpPr>
            <p:nvPr/>
          </p:nvSpPr>
          <p:spPr>
            <a:xfrm rot="10800000">
              <a:off x="2950589" y="2339828"/>
              <a:ext cx="443059" cy="1150314"/>
            </a:xfrm>
            <a:prstGeom prst="rtTriangle">
              <a:avLst/>
            </a:prstGeom>
            <a:grpFill/>
          </p:spPr>
          <p:txBody>
            <a:bodyPr vert="horz" lIns="90000" tIns="45720" rIns="91440" bIns="45720" rtlCol="0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1000"/>
                </a:spcBef>
                <a:spcAft>
                  <a:spcPts val="1000"/>
                </a:spcAft>
                <a:buFont typeface="Arial" charset="0"/>
                <a:buNone/>
                <a:defRPr sz="16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268288" indent="-2571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671513" indent="-220663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SzPct val="90000"/>
                <a:buFont typeface="LucidaGrande" charset="0"/>
                <a:buChar char="▶︎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73150" indent="-219075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rgbClr val="FF5000"/>
                </a:buClr>
                <a:buFont typeface="Arial"/>
                <a:buChar char="•"/>
                <a:tabLst/>
                <a:defRPr sz="1400" kern="120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44600" indent="0" algn="l" defTabSz="914377" rtl="0" eaLnBrk="1" latinLnBrk="0" hangingPunct="1">
                <a:lnSpc>
                  <a:spcPct val="95000"/>
                </a:lnSpc>
                <a:spcBef>
                  <a:spcPts val="500"/>
                </a:spcBef>
                <a:buClr>
                  <a:schemeClr val="bg1">
                    <a:lumMod val="50000"/>
                  </a:schemeClr>
                </a:buClr>
                <a:buFont typeface="Arial"/>
                <a:buNone/>
                <a:tabLst/>
                <a:defRPr sz="1400" kern="1200" baseline="0">
                  <a:solidFill>
                    <a:schemeClr val="accent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17" name="Tijdelijke aanduiding voor tekst 17"/>
          <p:cNvSpPr txBox="1">
            <a:spLocks/>
          </p:cNvSpPr>
          <p:nvPr userDrawn="1"/>
        </p:nvSpPr>
        <p:spPr>
          <a:xfrm rot="10800000">
            <a:off x="11037306" y="2275188"/>
            <a:ext cx="556974" cy="1414821"/>
          </a:xfrm>
          <a:prstGeom prst="rtTriangle">
            <a:avLst/>
          </a:prstGeom>
          <a:solidFill>
            <a:schemeClr val="accent2"/>
          </a:solidFill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 charset="0"/>
              <a:buChar char="▶︎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44600" indent="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None/>
              <a:tabLst/>
              <a:defRPr sz="1400" kern="1200" baseline="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sz="quarter" idx="16"/>
          </p:nvPr>
        </p:nvSpPr>
        <p:spPr>
          <a:xfrm>
            <a:off x="7404845" y="-7953"/>
            <a:ext cx="4177553" cy="2175512"/>
          </a:xfrm>
        </p:spPr>
        <p:txBody>
          <a:bodyPr tIns="144000"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18D8F1E-8F03-8D49-A28B-E1899C3F039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nl-BE"/>
              <a:t>16 januari 2019</a:t>
            </a:r>
            <a:endParaRPr lang="en-GB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1ECC722E-51D6-9E40-B2BD-F70F86B46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9927" y="2736886"/>
            <a:ext cx="3276358" cy="5445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79000">
              <a:schemeClr val="bg1">
                <a:tint val="98000"/>
                <a:satMod val="130000"/>
                <a:shade val="90000"/>
                <a:lumMod val="12000"/>
                <a:lumOff val="88000"/>
              </a:schemeClr>
            </a:gs>
            <a:gs pos="92000">
              <a:schemeClr val="bg1">
                <a:lumMod val="9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5962665"/>
            <a:ext cx="12192000" cy="86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731838" y="645811"/>
            <a:ext cx="1079957" cy="377402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0" tIns="36000" rIns="144000" bIns="36000" rtlCol="0" anchor="b">
            <a:spAutoFit/>
          </a:bodyPr>
          <a:lstStyle/>
          <a:p>
            <a:r>
              <a:rPr lang="nl-NL"/>
              <a:t>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8245" y="2026507"/>
            <a:ext cx="10616699" cy="3422774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610600" y="6265518"/>
            <a:ext cx="2743200" cy="156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/>
              <a:t>Titel van de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49323" y="6425187"/>
            <a:ext cx="504476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2DAB09C5-3251-4B47-B002-D03712DC64C3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8" y="6098127"/>
            <a:ext cx="1500312" cy="668260"/>
          </a:xfrm>
          <a:prstGeom prst="rect">
            <a:avLst/>
          </a:prstGeom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0418B6-5DB1-BA49-B5A5-C7F0FF4A8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599" y="6426826"/>
            <a:ext cx="2407191" cy="167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BE"/>
              <a:t>16 januari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49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6" r:id="rId2"/>
    <p:sldLayoutId id="2147483727" r:id="rId3"/>
    <p:sldLayoutId id="2147483728" r:id="rId4"/>
    <p:sldLayoutId id="2147483729" r:id="rId5"/>
    <p:sldLayoutId id="2147483706" r:id="rId6"/>
    <p:sldLayoutId id="2147483707" r:id="rId7"/>
    <p:sldLayoutId id="2147483709" r:id="rId8"/>
    <p:sldLayoutId id="2147483710" r:id="rId9"/>
    <p:sldLayoutId id="2147483705" r:id="rId10"/>
    <p:sldLayoutId id="2147483704" r:id="rId11"/>
    <p:sldLayoutId id="2147483718" r:id="rId12"/>
    <p:sldLayoutId id="2147483721" r:id="rId13"/>
    <p:sldLayoutId id="2147483708" r:id="rId14"/>
    <p:sldLayoutId id="2147483711" r:id="rId15"/>
    <p:sldLayoutId id="2147483712" r:id="rId16"/>
    <p:sldLayoutId id="2147483723" r:id="rId17"/>
    <p:sldLayoutId id="2147483713" r:id="rId18"/>
    <p:sldLayoutId id="2147483714" r:id="rId19"/>
    <p:sldLayoutId id="2147483716" r:id="rId20"/>
    <p:sldLayoutId id="2147483717" r:id="rId21"/>
    <p:sldLayoutId id="2147483731" r:id="rId22"/>
    <p:sldLayoutId id="2147483715" r:id="rId23"/>
    <p:sldLayoutId id="2147483719" r:id="rId24"/>
    <p:sldLayoutId id="2147483725" r:id="rId25"/>
    <p:sldLayoutId id="2147483720" r:id="rId26"/>
    <p:sldLayoutId id="2147483724" r:id="rId27"/>
    <p:sldLayoutId id="2147483722" r:id="rId28"/>
    <p:sldLayoutId id="2147483734" r:id="rId29"/>
    <p:sldLayoutId id="2147483735" r:id="rId30"/>
  </p:sldLayoutIdLst>
  <p:hf hdr="0"/>
  <p:txStyles>
    <p:titleStyle>
      <a:lvl1pPr marL="133350" indent="0" algn="l" defTabSz="914377" rtl="0" eaLnBrk="1" latinLnBrk="0" hangingPunct="1">
        <a:lnSpc>
          <a:spcPct val="90000"/>
        </a:lnSpc>
        <a:spcBef>
          <a:spcPct val="0"/>
        </a:spcBef>
        <a:buNone/>
        <a:tabLst/>
        <a:defRPr sz="2200" kern="1200" cap="all" baseline="0">
          <a:solidFill>
            <a:schemeClr val="bg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0" indent="0" algn="l" defTabSz="914377" rtl="0" eaLnBrk="1" latinLnBrk="0" hangingPunct="1">
        <a:lnSpc>
          <a:spcPct val="95000"/>
        </a:lnSpc>
        <a:spcBef>
          <a:spcPts val="1000"/>
        </a:spcBef>
        <a:spcAft>
          <a:spcPts val="1000"/>
        </a:spcAft>
        <a:buFont typeface="Arial" charset="0"/>
        <a:buNone/>
        <a:defRPr sz="16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1pPr>
      <a:lvl2pPr marL="268288" indent="-2571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SzPct val="90000"/>
        <a:buFont typeface="LucidaGrande"/>
        <a:buChar char="►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2pPr>
      <a:lvl3pPr marL="671513" indent="-220663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SzPct val="90000"/>
        <a:buFont typeface="LucidaGrande"/>
        <a:buChar char="►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3pPr>
      <a:lvl4pPr marL="1073150" indent="-219075" algn="l" defTabSz="914377" rtl="0" eaLnBrk="1" latinLnBrk="0" hangingPunct="1">
        <a:lnSpc>
          <a:spcPct val="95000"/>
        </a:lnSpc>
        <a:spcBef>
          <a:spcPts val="500"/>
        </a:spcBef>
        <a:buClr>
          <a:srgbClr val="FF5000"/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4pPr>
      <a:lvl5pPr marL="1476375" indent="-231775" algn="l" defTabSz="914377" rtl="0" eaLnBrk="1" latinLnBrk="0" hangingPunct="1">
        <a:lnSpc>
          <a:spcPct val="95000"/>
        </a:lnSpc>
        <a:spcBef>
          <a:spcPts val="500"/>
        </a:spcBef>
        <a:buClr>
          <a:schemeClr val="bg1">
            <a:lumMod val="50000"/>
          </a:schemeClr>
        </a:buClr>
        <a:buFont typeface="Arial"/>
        <a:buChar char="•"/>
        <a:tabLst/>
        <a:defRPr sz="1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>
          <a:xfrm>
            <a:off x="4040169" y="2180885"/>
            <a:ext cx="2750625" cy="335852"/>
          </a:xfrm>
        </p:spPr>
        <p:txBody>
          <a:bodyPr/>
          <a:lstStyle/>
          <a:p>
            <a:r>
              <a:rPr lang="en-GB" dirty="0"/>
              <a:t>final presentation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4040169" y="2928619"/>
            <a:ext cx="3434057" cy="794064"/>
          </a:xfrm>
        </p:spPr>
        <p:txBody>
          <a:bodyPr/>
          <a:lstStyle/>
          <a:p>
            <a:r>
              <a:rPr lang="nl-NL"/>
              <a:t>Dávid Juraj Szücs, </a:t>
            </a:r>
            <a:br>
              <a:rPr lang="nl-NL"/>
            </a:br>
            <a:r>
              <a:rPr lang="nl-NL" err="1"/>
              <a:t>Erick</a:t>
            </a:r>
            <a:r>
              <a:rPr lang="nl-NL"/>
              <a:t> Fernando Villa </a:t>
            </a:r>
            <a:r>
              <a:rPr lang="nl-NL" err="1"/>
              <a:t>Rodriguez</a:t>
            </a:r>
            <a:r>
              <a:rPr lang="nl-NL"/>
              <a:t>,</a:t>
            </a:r>
            <a:br>
              <a:rPr lang="nl-NL"/>
            </a:br>
            <a:r>
              <a:rPr lang="nl-NL" err="1"/>
              <a:t>Esteban</a:t>
            </a:r>
            <a:r>
              <a:rPr lang="nl-NL"/>
              <a:t> </a:t>
            </a:r>
            <a:r>
              <a:rPr lang="nl-NL" err="1"/>
              <a:t>Velásquez</a:t>
            </a:r>
            <a:r>
              <a:rPr lang="nl-NL"/>
              <a:t> </a:t>
            </a:r>
            <a:r>
              <a:rPr lang="nl-NL" err="1"/>
              <a:t>Rendón</a:t>
            </a:r>
            <a:endParaRPr lang="nl-NL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040169" y="1691413"/>
            <a:ext cx="5907689" cy="424150"/>
          </a:xfrm>
        </p:spPr>
        <p:txBody>
          <a:bodyPr/>
          <a:lstStyle/>
          <a:p>
            <a:r>
              <a:rPr lang="nl-NL">
                <a:latin typeface="Verdana"/>
                <a:ea typeface="Verdana"/>
              </a:rPr>
              <a:t>Information </a:t>
            </a:r>
            <a:r>
              <a:rPr lang="nl-NL" err="1">
                <a:latin typeface="Verdana"/>
                <a:ea typeface="Verdana"/>
              </a:rPr>
              <a:t>Visualization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796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3055901" cy="335852"/>
          </a:xfrm>
        </p:spPr>
        <p:txBody>
          <a:bodyPr/>
          <a:lstStyle/>
          <a:p>
            <a:r>
              <a:rPr lang="en-CA" dirty="0"/>
              <a:t>Choropleth FEATURES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67C819A-6FD0-7759-C8EB-8DB5761F8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40"/>
            <a:ext cx="4917546" cy="3467100"/>
          </a:xfrm>
        </p:spPr>
        <p:txBody>
          <a:bodyPr/>
          <a:lstStyle/>
          <a:p>
            <a:pPr lvl="1" indent="0">
              <a:buNone/>
            </a:pPr>
            <a:r>
              <a:rPr lang="en-CA" b="1" i="1" dirty="0"/>
              <a:t>Hovertool</a:t>
            </a:r>
            <a:endParaRPr lang="en-CA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06BB-360E-401A-88B8-435652FD8753}"/>
              </a:ext>
            </a:extLst>
          </p:cNvPr>
          <p:cNvSpPr txBox="1"/>
          <p:nvPr/>
        </p:nvSpPr>
        <p:spPr>
          <a:xfrm>
            <a:off x="1251996" y="3795246"/>
            <a:ext cx="4211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Custom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hovertool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showing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following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attributes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</a:t>
            </a:r>
          </a:p>
          <a:p>
            <a:pPr algn="r"/>
            <a:endParaRPr lang="es-CO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Country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Relative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russian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energy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import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from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for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selected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dataset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-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year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-country</a:t>
            </a:r>
            <a:endParaRPr lang="en-US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2991EF-FAEC-47DC-91D6-9F9180A0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30" y="2462489"/>
            <a:ext cx="3766289" cy="1042029"/>
          </a:xfrm>
          <a:prstGeom prst="rect">
            <a:avLst/>
          </a:prstGeom>
        </p:spPr>
      </p:pic>
      <p:sp>
        <p:nvSpPr>
          <p:cNvPr id="11" name="Zástupný text 4">
            <a:extLst>
              <a:ext uri="{FF2B5EF4-FFF2-40B4-BE49-F238E27FC236}">
                <a16:creationId xmlns:a16="http://schemas.microsoft.com/office/drawing/2014/main" id="{039F327E-8056-45E7-935E-706F6414A4A6}"/>
              </a:ext>
            </a:extLst>
          </p:cNvPr>
          <p:cNvSpPr txBox="1">
            <a:spLocks/>
          </p:cNvSpPr>
          <p:nvPr/>
        </p:nvSpPr>
        <p:spPr>
          <a:xfrm>
            <a:off x="6096000" y="1990140"/>
            <a:ext cx="4917546" cy="346710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LucidaGrande"/>
              <a:buNone/>
            </a:pPr>
            <a:r>
              <a:rPr lang="en-CA" b="1" i="1" dirty="0"/>
              <a:t>Vertical Color Bar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1C23A-76CB-4F38-B1C2-B766F2F183B0}"/>
              </a:ext>
            </a:extLst>
          </p:cNvPr>
          <p:cNvSpPr txBox="1"/>
          <p:nvPr/>
        </p:nvSpPr>
        <p:spPr>
          <a:xfrm>
            <a:off x="7220101" y="4810909"/>
            <a:ext cx="307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Color Bar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matching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with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corresponding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pallete.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in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percentages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(0-100%) </a:t>
            </a:r>
            <a:endParaRPr lang="en-US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D1DF3A-F201-4804-9990-E09D19298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899" y="954911"/>
            <a:ext cx="473105" cy="45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3055901" cy="335852"/>
          </a:xfrm>
        </p:spPr>
        <p:txBody>
          <a:bodyPr/>
          <a:lstStyle/>
          <a:p>
            <a:r>
              <a:rPr lang="en-CA" dirty="0"/>
              <a:t>Choropleth FEATURES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67C819A-6FD0-7759-C8EB-8DB5761F8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40"/>
            <a:ext cx="4917546" cy="3467100"/>
          </a:xfrm>
        </p:spPr>
        <p:txBody>
          <a:bodyPr/>
          <a:lstStyle/>
          <a:p>
            <a:pPr lvl="1" indent="0">
              <a:buNone/>
            </a:pPr>
            <a:r>
              <a:rPr lang="en-CA" b="1" i="1" dirty="0"/>
              <a:t>Country Tapping</a:t>
            </a:r>
            <a:endParaRPr lang="en-CA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A745D-B44E-4590-A851-35F42E1F43A8}"/>
              </a:ext>
            </a:extLst>
          </p:cNvPr>
          <p:cNvGrpSpPr/>
          <p:nvPr/>
        </p:nvGrpSpPr>
        <p:grpSpPr>
          <a:xfrm>
            <a:off x="5820133" y="1315242"/>
            <a:ext cx="4361016" cy="4227515"/>
            <a:chOff x="5820133" y="1315242"/>
            <a:chExt cx="4361016" cy="4227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79FF37-8857-4AEA-BB0F-4DCFC703D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0133" y="1315242"/>
              <a:ext cx="4361016" cy="4227515"/>
            </a:xfrm>
            <a:prstGeom prst="rect">
              <a:avLst/>
            </a:prstGeom>
          </p:spPr>
        </p:pic>
        <p:pic>
          <p:nvPicPr>
            <p:cNvPr id="1026" name="Picture 2" descr="Free Click Icon, Symbol. PNG, SVG Download.">
              <a:extLst>
                <a:ext uri="{FF2B5EF4-FFF2-40B4-BE49-F238E27FC236}">
                  <a16:creationId xmlns:a16="http://schemas.microsoft.com/office/drawing/2014/main" id="{0A40A1DA-18B1-4E27-B78D-606E5B01D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165" y="3219554"/>
              <a:ext cx="753543" cy="753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34E1BE5-69C8-4011-BFC6-FAE38EF377F0}"/>
              </a:ext>
            </a:extLst>
          </p:cNvPr>
          <p:cNvSpPr txBox="1"/>
          <p:nvPr/>
        </p:nvSpPr>
        <p:spPr>
          <a:xfrm>
            <a:off x="1504710" y="3973097"/>
            <a:ext cx="4181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Country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selection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interactivity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provided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by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clicking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on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any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of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countries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presented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on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map</a:t>
            </a:r>
            <a:endParaRPr lang="es-CO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r"/>
            <a:endParaRPr lang="es-CO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By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tapping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updates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on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other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dependent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graphs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are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performed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including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treemap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timegraph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table.</a:t>
            </a:r>
            <a:endParaRPr lang="en-US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0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275670" cy="335852"/>
          </a:xfrm>
        </p:spPr>
        <p:txBody>
          <a:bodyPr/>
          <a:lstStyle/>
          <a:p>
            <a:r>
              <a:rPr lang="en-CA" dirty="0" err="1"/>
              <a:t>treemap</a:t>
            </a:r>
            <a:endParaRPr lang="en-CA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D1E11-D9D8-4F47-BE45-89C6956086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"/>
          <a:stretch/>
        </p:blipFill>
        <p:spPr>
          <a:xfrm>
            <a:off x="5985588" y="1846220"/>
            <a:ext cx="6017704" cy="2840489"/>
          </a:xfrm>
          <a:prstGeom prst="rect">
            <a:avLst/>
          </a:prstGeom>
        </p:spPr>
      </p:pic>
      <p:sp>
        <p:nvSpPr>
          <p:cNvPr id="16" name="Zástupný text 4">
            <a:extLst>
              <a:ext uri="{FF2B5EF4-FFF2-40B4-BE49-F238E27FC236}">
                <a16:creationId xmlns:a16="http://schemas.microsoft.com/office/drawing/2014/main" id="{E39D2E9F-6DD5-4F8C-A04F-0598E9F09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39"/>
            <a:ext cx="4724604" cy="381350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Datasets included: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Natural gas exporters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Oil petrol exporters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Solid fuel exporters to EU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Dependent on: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Radio button group </a:t>
            </a:r>
            <a:r>
              <a:rPr lang="en-CA" dirty="0"/>
              <a:t>to select dataset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Slider</a:t>
            </a:r>
            <a:r>
              <a:rPr lang="en-CA" dirty="0"/>
              <a:t> to change time period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Country tapping </a:t>
            </a:r>
            <a:r>
              <a:rPr lang="en-CA" dirty="0"/>
              <a:t>for specific selection.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Additional Feature: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Color-bar</a:t>
            </a:r>
            <a:r>
              <a:rPr lang="en-CA" dirty="0"/>
              <a:t> displaying the range of values</a:t>
            </a:r>
          </a:p>
          <a:p>
            <a:endParaRPr lang="en-CA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61F9A90-B20C-49F6-9B43-2EEC67075C45}"/>
              </a:ext>
            </a:extLst>
          </p:cNvPr>
          <p:cNvSpPr/>
          <p:nvPr/>
        </p:nvSpPr>
        <p:spPr>
          <a:xfrm>
            <a:off x="3891349" y="2460751"/>
            <a:ext cx="209938" cy="741281"/>
          </a:xfrm>
          <a:prstGeom prst="rightBrace">
            <a:avLst>
              <a:gd name="adj1" fmla="val 65954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25A85-9C85-4A5F-8C93-89EB4F59597C}"/>
              </a:ext>
            </a:extLst>
          </p:cNvPr>
          <p:cNvSpPr txBox="1"/>
          <p:nvPr/>
        </p:nvSpPr>
        <p:spPr>
          <a:xfrm>
            <a:off x="4152635" y="2600558"/>
            <a:ext cx="851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Absolute</a:t>
            </a:r>
          </a:p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54D2FC-DDE6-497F-9C47-F63E8E50E9A5}"/>
              </a:ext>
            </a:extLst>
          </p:cNvPr>
          <p:cNvCxnSpPr>
            <a:cxnSpLocks/>
          </p:cNvCxnSpPr>
          <p:nvPr/>
        </p:nvCxnSpPr>
        <p:spPr>
          <a:xfrm flipV="1">
            <a:off x="5004214" y="4795520"/>
            <a:ext cx="6603586" cy="869302"/>
          </a:xfrm>
          <a:prstGeom prst="bentConnector3">
            <a:avLst>
              <a:gd name="adj1" fmla="val 100003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7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580241" cy="335852"/>
          </a:xfrm>
        </p:spPr>
        <p:txBody>
          <a:bodyPr/>
          <a:lstStyle/>
          <a:p>
            <a:r>
              <a:rPr lang="en-CA" dirty="0" err="1"/>
              <a:t>Timegraph</a:t>
            </a:r>
            <a:endParaRPr lang="en-CA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16" name="Zástupný text 4">
            <a:extLst>
              <a:ext uri="{FF2B5EF4-FFF2-40B4-BE49-F238E27FC236}">
                <a16:creationId xmlns:a16="http://schemas.microsoft.com/office/drawing/2014/main" id="{E39D2E9F-6DD5-4F8C-A04F-0598E9F09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39"/>
            <a:ext cx="4724604" cy="381350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Datasets included: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Natural gas import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Oil petrol import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Solid fuel import from Russia to EU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Dependent on: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Radio button group </a:t>
            </a:r>
            <a:r>
              <a:rPr lang="en-CA" dirty="0"/>
              <a:t>to select dataset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Slider</a:t>
            </a:r>
            <a:r>
              <a:rPr lang="en-CA" dirty="0"/>
              <a:t> to change time period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Country tapping </a:t>
            </a:r>
            <a:r>
              <a:rPr lang="en-CA" dirty="0"/>
              <a:t>for specific selection.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Additional Feature: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Vertical bar</a:t>
            </a:r>
            <a:r>
              <a:rPr lang="en-CA" dirty="0"/>
              <a:t> for selected year reference</a:t>
            </a:r>
          </a:p>
          <a:p>
            <a:endParaRPr lang="en-CA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61F9A90-B20C-49F6-9B43-2EEC67075C45}"/>
              </a:ext>
            </a:extLst>
          </p:cNvPr>
          <p:cNvSpPr/>
          <p:nvPr/>
        </p:nvSpPr>
        <p:spPr>
          <a:xfrm>
            <a:off x="4755601" y="2450589"/>
            <a:ext cx="209938" cy="741281"/>
          </a:xfrm>
          <a:prstGeom prst="rightBrace">
            <a:avLst>
              <a:gd name="adj1" fmla="val 65954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25A85-9C85-4A5F-8C93-89EB4F59597C}"/>
              </a:ext>
            </a:extLst>
          </p:cNvPr>
          <p:cNvSpPr txBox="1"/>
          <p:nvPr/>
        </p:nvSpPr>
        <p:spPr>
          <a:xfrm>
            <a:off x="4965539" y="2590398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Relative</a:t>
            </a:r>
          </a:p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1BFA1-82A7-4E66-9811-5B903853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79" y="3260057"/>
            <a:ext cx="6678990" cy="2027957"/>
          </a:xfrm>
          <a:prstGeom prst="rect">
            <a:avLst/>
          </a:prstGeom>
        </p:spPr>
      </p:pic>
      <p:cxnSp>
        <p:nvCxnSpPr>
          <p:cNvPr id="15" name="Straight Arrow Connector 18">
            <a:extLst>
              <a:ext uri="{FF2B5EF4-FFF2-40B4-BE49-F238E27FC236}">
                <a16:creationId xmlns:a16="http://schemas.microsoft.com/office/drawing/2014/main" id="{59A1D1A3-DD27-493F-9DA0-3F197D5F62EB}"/>
              </a:ext>
            </a:extLst>
          </p:cNvPr>
          <p:cNvCxnSpPr>
            <a:cxnSpLocks/>
          </p:cNvCxnSpPr>
          <p:nvPr/>
        </p:nvCxnSpPr>
        <p:spPr>
          <a:xfrm flipV="1">
            <a:off x="4965539" y="5325110"/>
            <a:ext cx="3645060" cy="361354"/>
          </a:xfrm>
          <a:prstGeom prst="bentConnector3">
            <a:avLst>
              <a:gd name="adj1" fmla="val 99998"/>
            </a:avLst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25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909480" cy="335852"/>
          </a:xfrm>
        </p:spPr>
        <p:txBody>
          <a:bodyPr/>
          <a:lstStyle/>
          <a:p>
            <a:r>
              <a:rPr lang="en-CA" dirty="0"/>
              <a:t>Table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16" name="Zástupný text 4">
            <a:extLst>
              <a:ext uri="{FF2B5EF4-FFF2-40B4-BE49-F238E27FC236}">
                <a16:creationId xmlns:a16="http://schemas.microsoft.com/office/drawing/2014/main" id="{E39D2E9F-6DD5-4F8C-A04F-0598E9F09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39"/>
            <a:ext cx="4724604" cy="381350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Datasets included: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Natural gas export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Oil petrol export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Solid fuel export from Russia to EU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Dependent on: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Radio button group </a:t>
            </a:r>
            <a:r>
              <a:rPr lang="en-CA" dirty="0"/>
              <a:t>to select dataset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Slider</a:t>
            </a:r>
            <a:r>
              <a:rPr lang="en-CA" dirty="0"/>
              <a:t> to change time period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Country tapping </a:t>
            </a:r>
            <a:r>
              <a:rPr lang="en-CA" dirty="0"/>
              <a:t>for specific selection.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61F9A90-B20C-49F6-9B43-2EEC67075C45}"/>
              </a:ext>
            </a:extLst>
          </p:cNvPr>
          <p:cNvSpPr/>
          <p:nvPr/>
        </p:nvSpPr>
        <p:spPr>
          <a:xfrm>
            <a:off x="4656100" y="2450591"/>
            <a:ext cx="209938" cy="741281"/>
          </a:xfrm>
          <a:prstGeom prst="rightBrace">
            <a:avLst>
              <a:gd name="adj1" fmla="val 65954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25A85-9C85-4A5F-8C93-89EB4F59597C}"/>
              </a:ext>
            </a:extLst>
          </p:cNvPr>
          <p:cNvSpPr txBox="1"/>
          <p:nvPr/>
        </p:nvSpPr>
        <p:spPr>
          <a:xfrm>
            <a:off x="4848860" y="2510979"/>
            <a:ext cx="102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Relative &amp; Absolute</a:t>
            </a:r>
          </a:p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2CBF5-8ACA-4264-B9F2-B6CF3D63F864}"/>
              </a:ext>
            </a:extLst>
          </p:cNvPr>
          <p:cNvSpPr txBox="1"/>
          <p:nvPr/>
        </p:nvSpPr>
        <p:spPr>
          <a:xfrm>
            <a:off x="10591800" y="1844900"/>
            <a:ext cx="116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Dynamic unit change</a:t>
            </a: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DA61B528-DC65-DC9B-0A06-AE45DBD2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62" y="2442571"/>
            <a:ext cx="5629908" cy="7706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CB1A72-D588-4442-8FBF-18BB35D85F60}"/>
              </a:ext>
            </a:extLst>
          </p:cNvPr>
          <p:cNvCxnSpPr/>
          <p:nvPr/>
        </p:nvCxnSpPr>
        <p:spPr>
          <a:xfrm flipV="1">
            <a:off x="11308080" y="2245360"/>
            <a:ext cx="0" cy="26561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7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BDF34-E86D-4DCB-89E5-1D27045C5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582C41-E1C6-4D44-8BC7-F43397DF2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919436" cy="335852"/>
          </a:xfrm>
        </p:spPr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73BCC6-5CE3-4678-8EA7-44F3B412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2552860" cy="341050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DFBADC8C-6876-B7C4-9BAC-A5608B003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5"/>
          <a:stretch/>
        </p:blipFill>
        <p:spPr>
          <a:xfrm>
            <a:off x="731836" y="2173216"/>
            <a:ext cx="5051306" cy="276120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EBC77869-A5F1-BF62-3825-BE1FA106B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53" y="2206190"/>
            <a:ext cx="5051306" cy="2761188"/>
          </a:xfrm>
          <a:prstGeom prst="rect">
            <a:avLst/>
          </a:prstGeom>
        </p:spPr>
      </p:pic>
      <p:sp>
        <p:nvSpPr>
          <p:cNvPr id="11" name="Zástupný objekt pre dátum 6">
            <a:extLst>
              <a:ext uri="{FF2B5EF4-FFF2-40B4-BE49-F238E27FC236}">
                <a16:creationId xmlns:a16="http://schemas.microsoft.com/office/drawing/2014/main" id="{AD655FD7-39CA-90A7-9632-DE26E12338B8}"/>
              </a:ext>
            </a:extLst>
          </p:cNvPr>
          <p:cNvSpPr txBox="1">
            <a:spLocks/>
          </p:cNvSpPr>
          <p:nvPr/>
        </p:nvSpPr>
        <p:spPr>
          <a:xfrm>
            <a:off x="8600439" y="6427019"/>
            <a:ext cx="2407191" cy="167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12" name="Šípka doprava 11">
            <a:extLst>
              <a:ext uri="{FF2B5EF4-FFF2-40B4-BE49-F238E27FC236}">
                <a16:creationId xmlns:a16="http://schemas.microsoft.com/office/drawing/2014/main" id="{1D40D8A4-2632-A245-B1F6-3122EF5AA132}"/>
              </a:ext>
            </a:extLst>
          </p:cNvPr>
          <p:cNvSpPr/>
          <p:nvPr/>
        </p:nvSpPr>
        <p:spPr>
          <a:xfrm>
            <a:off x="5871006" y="3325452"/>
            <a:ext cx="449988" cy="276572"/>
          </a:xfrm>
          <a:prstGeom prst="rightArrow">
            <a:avLst/>
          </a:prstGeom>
          <a:solidFill>
            <a:schemeClr val="bg1"/>
          </a:solidFill>
          <a:ln w="44450">
            <a:solidFill>
              <a:srgbClr val="003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7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AECE5-905C-8784-AB5A-5F5D51EBBA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D24DED-EB02-92F2-0C95-87A2D2A0CF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65CF-EC89-2E60-AB6F-7CCB0A23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2098954" cy="341050"/>
          </a:xfrm>
        </p:spPr>
        <p:txBody>
          <a:bodyPr/>
          <a:lstStyle/>
          <a:p>
            <a:r>
              <a:rPr lang="en-US">
                <a:latin typeface="Verdana"/>
                <a:ea typeface="Verdana"/>
              </a:rPr>
              <a:t>Evaluation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99FEF-5D69-FB4E-776C-0C4C1E952D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54DE8BC6-3003-6514-6938-2B8B7E66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18" y="1695601"/>
            <a:ext cx="7341163" cy="190077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E29F88-AFE5-3BE9-FA4E-1D50F6064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18752"/>
              </p:ext>
            </p:extLst>
          </p:nvPr>
        </p:nvGraphicFramePr>
        <p:xfrm>
          <a:off x="5483479" y="3936370"/>
          <a:ext cx="5299640" cy="131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885">
                  <a:extLst>
                    <a:ext uri="{9D8B030D-6E8A-4147-A177-3AD203B41FA5}">
                      <a16:colId xmlns:a16="http://schemas.microsoft.com/office/drawing/2014/main" val="3555220639"/>
                    </a:ext>
                  </a:extLst>
                </a:gridCol>
                <a:gridCol w="1522885">
                  <a:extLst>
                    <a:ext uri="{9D8B030D-6E8A-4147-A177-3AD203B41FA5}">
                      <a16:colId xmlns:a16="http://schemas.microsoft.com/office/drawing/2014/main" val="2920805789"/>
                    </a:ext>
                  </a:extLst>
                </a:gridCol>
                <a:gridCol w="2253870">
                  <a:extLst>
                    <a:ext uri="{9D8B030D-6E8A-4147-A177-3AD203B41FA5}">
                      <a16:colId xmlns:a16="http://schemas.microsoft.com/office/drawing/2014/main" val="4093140047"/>
                    </a:ext>
                  </a:extLst>
                </a:gridCol>
              </a:tblGrid>
              <a:tr h="29935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Scale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Comparisson</a:t>
                      </a:r>
                      <a:r>
                        <a:rPr lang="en-US" sz="1400" dirty="0">
                          <a:effectLst/>
                        </a:rPr>
                        <a:t> to benchmark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1770326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Attractiveness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Good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3356125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Perspicuity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Above Average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7003363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Efficiency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Above Average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5212626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Dependability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Excellent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0215618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Stimulation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Excellent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8767168"/>
                  </a:ext>
                </a:extLst>
              </a:tr>
              <a:tr h="16996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Novelty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Below Average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4532668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92144-6649-408B-B6C2-98D4B6CB2C23}"/>
              </a:ext>
            </a:extLst>
          </p:cNvPr>
          <p:cNvGrpSpPr/>
          <p:nvPr/>
        </p:nvGrpSpPr>
        <p:grpSpPr>
          <a:xfrm>
            <a:off x="731837" y="1561637"/>
            <a:ext cx="3477037" cy="4150156"/>
            <a:chOff x="177424" y="1307728"/>
            <a:chExt cx="3675533" cy="4452788"/>
          </a:xfrm>
        </p:grpSpPr>
        <p:pic>
          <p:nvPicPr>
            <p:cNvPr id="11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A51A1BDE-E76F-FDDE-9E90-7F784C0A9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580" t="4750"/>
            <a:stretch/>
          </p:blipFill>
          <p:spPr>
            <a:xfrm>
              <a:off x="1959802" y="1451461"/>
              <a:ext cx="1893155" cy="4302388"/>
            </a:xfrm>
            <a:prstGeom prst="rect">
              <a:avLst/>
            </a:prstGeom>
          </p:spPr>
        </p:pic>
        <p:pic>
          <p:nvPicPr>
            <p:cNvPr id="12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D9CF5799-3838-82C2-8EEA-86D17FFC3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01" r="63514" b="-66"/>
            <a:stretch/>
          </p:blipFill>
          <p:spPr>
            <a:xfrm>
              <a:off x="177424" y="1565635"/>
              <a:ext cx="1909024" cy="4194881"/>
            </a:xfrm>
            <a:prstGeom prst="rect">
              <a:avLst/>
            </a:prstGeom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1D8ECA8A-DB64-01BD-58EC-937D22348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2" r="26132" b="92874"/>
            <a:stretch/>
          </p:blipFill>
          <p:spPr>
            <a:xfrm>
              <a:off x="177424" y="1307728"/>
              <a:ext cx="3258866" cy="264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45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5E6D7CE7-1A85-1344-DEEA-C4C7757769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75F0F4C-1AC9-D52C-027B-26B416DD3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967270" cy="335852"/>
          </a:xfrm>
        </p:spPr>
        <p:txBody>
          <a:bodyPr/>
          <a:lstStyle/>
          <a:p>
            <a:r>
              <a:rPr lang="en-CA" dirty="0"/>
              <a:t>&amp; discussion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95AF51D-C62A-90D4-8992-6C49EEC26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Straightforward visualization of complex datasets on </a:t>
            </a:r>
            <a:r>
              <a:rPr lang="en-CA" b="1" dirty="0"/>
              <a:t>energy imports </a:t>
            </a:r>
            <a:r>
              <a:rPr lang="en-CA" dirty="0"/>
              <a:t>for general public</a:t>
            </a: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Dealing with </a:t>
            </a:r>
            <a:r>
              <a:rPr lang="en-CA" b="1" dirty="0"/>
              <a:t>geographical information </a:t>
            </a:r>
            <a:r>
              <a:rPr lang="en-CA" dirty="0"/>
              <a:t>over </a:t>
            </a:r>
            <a:r>
              <a:rPr lang="en-CA" b="1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Map, </a:t>
            </a:r>
            <a:r>
              <a:rPr lang="en-CA" dirty="0" err="1"/>
              <a:t>Treemap</a:t>
            </a:r>
            <a:r>
              <a:rPr lang="en-CA" dirty="0"/>
              <a:t>, </a:t>
            </a:r>
            <a:r>
              <a:rPr lang="en-CA" dirty="0" err="1"/>
              <a:t>Timegraph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Seeing at the same time: the </a:t>
            </a:r>
            <a:r>
              <a:rPr lang="en-CA" b="1" dirty="0"/>
              <a:t>most dependent countries</a:t>
            </a:r>
            <a:r>
              <a:rPr lang="en-CA" dirty="0"/>
              <a:t>, </a:t>
            </a:r>
            <a:r>
              <a:rPr lang="en-CA" b="1" dirty="0"/>
              <a:t>changes over time </a:t>
            </a:r>
            <a:r>
              <a:rPr lang="en-CA" dirty="0"/>
              <a:t>and biggest </a:t>
            </a:r>
            <a:r>
              <a:rPr lang="en-CA" b="1" dirty="0"/>
              <a:t>exporters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Questionnaire</a:t>
            </a:r>
            <a:r>
              <a:rPr lang="en-CA" dirty="0"/>
              <a:t>:  Clear, organized, understandable, supportive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Further possible </a:t>
            </a:r>
            <a:r>
              <a:rPr lang="en-CA" b="1" dirty="0"/>
              <a:t>improvements</a:t>
            </a:r>
            <a:r>
              <a:rPr lang="en-CA" dirty="0"/>
              <a:t> from the questionnaire (difficult to learn, not that fast, dull)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ECEF665B-DE49-8CA4-D575-4D45D147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2218090" cy="341050"/>
          </a:xfrm>
        </p:spPr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EC8F8CFF-3604-346B-EA75-1D8876FC7C3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99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371729-0009-A8D1-7CDD-344041D4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15" y="747477"/>
            <a:ext cx="7860339" cy="1532146"/>
          </a:xfrm>
        </p:spPr>
        <p:txBody>
          <a:bodyPr/>
          <a:lstStyle/>
          <a:p>
            <a:r>
              <a:rPr lang="en-CA"/>
              <a:t>Thank you </a:t>
            </a:r>
            <a:br>
              <a:rPr lang="en-CA"/>
            </a:br>
            <a:r>
              <a:rPr lang="en-CA"/>
              <a:t>for </a:t>
            </a:r>
            <a:r>
              <a:rPr lang="en-CA" err="1"/>
              <a:t>youR</a:t>
            </a:r>
            <a:r>
              <a:rPr lang="en-CA"/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4167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12" name="Ondertitel 11">
            <a:extLst>
              <a:ext uri="{FF2B5EF4-FFF2-40B4-BE49-F238E27FC236}">
                <a16:creationId xmlns:a16="http://schemas.microsoft.com/office/drawing/2014/main" id="{A7DA3BE4-DFF4-B347-9DA4-E2F9088ED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463221" cy="335852"/>
          </a:xfrm>
        </p:spPr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21" name="Tijdelijke aanduiding voor tekst 20"/>
          <p:cNvSpPr>
            <a:spLocks noGrp="1"/>
          </p:cNvSpPr>
          <p:nvPr>
            <p:ph type="body" sz="quarter" idx="13"/>
          </p:nvPr>
        </p:nvSpPr>
        <p:spPr>
          <a:xfrm>
            <a:off x="852509" y="3425075"/>
            <a:ext cx="9387746" cy="1972789"/>
          </a:xfrm>
        </p:spPr>
        <p:txBody>
          <a:bodyPr vert="horz" lIns="90000" tIns="45720" rIns="91440" bIns="45720" rtlCol="0" anchor="t">
            <a:noAutofit/>
          </a:bodyPr>
          <a:lstStyle/>
          <a:p>
            <a:r>
              <a:rPr lang="en-US" i="1" dirty="0">
                <a:latin typeface="Verdana"/>
                <a:ea typeface="Verdana"/>
              </a:rPr>
              <a:t>Outline of the presentation</a:t>
            </a:r>
            <a:r>
              <a:rPr lang="sk-SK" i="1" dirty="0">
                <a:latin typeface="Verdana"/>
                <a:ea typeface="Verdana"/>
              </a:rPr>
              <a:t>:</a:t>
            </a:r>
            <a:endParaRPr lang="en-US" b="1" i="1" dirty="0">
              <a:latin typeface="Verdana"/>
              <a:ea typeface="Verdana"/>
            </a:endParaRPr>
          </a:p>
          <a:p>
            <a:pPr marL="553720" lvl="1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Datasets</a:t>
            </a:r>
          </a:p>
          <a:p>
            <a:pPr marL="553720" lvl="1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Data preprocessing</a:t>
            </a:r>
          </a:p>
          <a:p>
            <a:pPr marL="553720" lvl="1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Visualization framework</a:t>
            </a:r>
          </a:p>
          <a:p>
            <a:pPr marL="553720" lvl="1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Components of the visualization</a:t>
            </a:r>
          </a:p>
          <a:p>
            <a:pPr marL="956945" lvl="2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Widgets, features and interactivity</a:t>
            </a:r>
          </a:p>
          <a:p>
            <a:pPr marL="553720" lvl="1" indent="-285750">
              <a:buFontTx/>
              <a:buChar char="-"/>
            </a:pPr>
            <a:r>
              <a:rPr lang="en-CA" dirty="0">
                <a:latin typeface="Verdana"/>
                <a:ea typeface="Verdana"/>
              </a:rPr>
              <a:t>Feedback and conclusion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CCA76B5-5DF6-8A49-A100-94123B96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6" y="711463"/>
            <a:ext cx="2549911" cy="341050"/>
          </a:xfrm>
        </p:spPr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8" name="Zástupný objekt pre dátum 6">
            <a:extLst>
              <a:ext uri="{FF2B5EF4-FFF2-40B4-BE49-F238E27FC236}">
                <a16:creationId xmlns:a16="http://schemas.microsoft.com/office/drawing/2014/main" id="{BE41A120-83EA-4000-93D2-BAF83FFFA4A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599" y="6426826"/>
            <a:ext cx="2407191" cy="167915"/>
          </a:xfrm>
        </p:spPr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1C6691-6D65-4DE3-8D5E-8D31533A633D}"/>
              </a:ext>
            </a:extLst>
          </p:cNvPr>
          <p:cNvGrpSpPr/>
          <p:nvPr/>
        </p:nvGrpSpPr>
        <p:grpSpPr>
          <a:xfrm>
            <a:off x="7827378" y="2530869"/>
            <a:ext cx="4054020" cy="3352213"/>
            <a:chOff x="7827378" y="2530869"/>
            <a:chExt cx="4054020" cy="3352213"/>
          </a:xfrm>
        </p:grpSpPr>
        <p:pic>
          <p:nvPicPr>
            <p:cNvPr id="1026" name="Picture 2" descr="Europe Map transparent PNG - StickPNG">
              <a:extLst>
                <a:ext uri="{FF2B5EF4-FFF2-40B4-BE49-F238E27FC236}">
                  <a16:creationId xmlns:a16="http://schemas.microsoft.com/office/drawing/2014/main" id="{C1625D9C-F38D-4241-8298-247587355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378" y="2530869"/>
              <a:ext cx="4054020" cy="304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urved Dotted Arrow Png Download - Thin Curved Arrow Png PNG Image |  Transparent PNG Free Download on SeekPNG">
              <a:extLst>
                <a:ext uri="{FF2B5EF4-FFF2-40B4-BE49-F238E27FC236}">
                  <a16:creationId xmlns:a16="http://schemas.microsoft.com/office/drawing/2014/main" id="{4EFDCA81-6BAA-470E-A598-58EB41C3F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4" t="7370" r="26564" b="7370"/>
            <a:stretch/>
          </p:blipFill>
          <p:spPr bwMode="auto">
            <a:xfrm rot="524947">
              <a:off x="9574965" y="3510780"/>
              <a:ext cx="1225340" cy="1225900"/>
            </a:xfrm>
            <a:prstGeom prst="rect">
              <a:avLst/>
            </a:prstGeom>
            <a:noFill/>
            <a:effectLst>
              <a:outerShdw blurRad="50800" dist="1143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Natural Gas Logo Png, Transparent Png - kindpng">
              <a:extLst>
                <a:ext uri="{FF2B5EF4-FFF2-40B4-BE49-F238E27FC236}">
                  <a16:creationId xmlns:a16="http://schemas.microsoft.com/office/drawing/2014/main" id="{9A4D7D26-A525-43A7-8C00-C7F9FCC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232" y="5438155"/>
              <a:ext cx="376167" cy="41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art, Coal, Mining Icon - Coal PNG – Stunning free transparent png clipart  images free download">
              <a:extLst>
                <a:ext uri="{FF2B5EF4-FFF2-40B4-BE49-F238E27FC236}">
                  <a16:creationId xmlns:a16="http://schemas.microsoft.com/office/drawing/2014/main" id="{58323717-64A0-43E8-9F36-73DC6BB1C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0476" y1="33042" x2="31905" y2="28147"/>
                          <a14:foregroundMark x1="50952" y1="21329" x2="50238" y2="20105"/>
                          <a14:foregroundMark x1="67024" y1="26923" x2="66667" y2="28497"/>
                          <a14:foregroundMark x1="50952" y1="49476" x2="50833" y2="51573"/>
                          <a14:foregroundMark x1="41667" y1="60664" x2="61310" y2="55245"/>
                          <a14:foregroundMark x1="55952" y1="80070" x2="59048" y2="76049"/>
                          <a14:foregroundMark x1="65357" y1="78147" x2="65714" y2="84790"/>
                          <a14:foregroundMark x1="35357" y1="75000" x2="33690" y2="80769"/>
                          <a14:foregroundMark x1="42738" y1="77972" x2="43333" y2="85140"/>
                          <a14:foregroundMark x1="24405" y1="34266" x2="28214" y2="34091"/>
                          <a14:foregroundMark x1="24405" y1="34615" x2="24405" y2="34615"/>
                          <a14:foregroundMark x1="24048" y1="35140" x2="24048" y2="35140"/>
                          <a14:foregroundMark x1="76071" y1="35140" x2="76071" y2="35140"/>
                          <a14:foregroundMark x1="23333" y1="35140" x2="24167" y2="34615"/>
                          <a14:foregroundMark x1="23095" y1="35490" x2="24048" y2="349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8907" y="5397864"/>
              <a:ext cx="697467" cy="474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Petrol Pump Glyph Color Vector Icon Stock Vector - Illustration of gallon,  automobile: 146703642">
              <a:extLst>
                <a:ext uri="{FF2B5EF4-FFF2-40B4-BE49-F238E27FC236}">
                  <a16:creationId xmlns:a16="http://schemas.microsoft.com/office/drawing/2014/main" id="{B16175DE-1E72-4470-B71F-2F0076B06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79524" y="5408139"/>
              <a:ext cx="474943" cy="47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E3F6C88-8C00-5100-27C6-6D1A6C83A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58199"/>
              </p:ext>
            </p:extLst>
          </p:nvPr>
        </p:nvGraphicFramePr>
        <p:xfrm>
          <a:off x="843940" y="1909908"/>
          <a:ext cx="8168639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61506">
                  <a:extLst>
                    <a:ext uri="{9D8B030D-6E8A-4147-A177-3AD203B41FA5}">
                      <a16:colId xmlns:a16="http://schemas.microsoft.com/office/drawing/2014/main" val="563706123"/>
                    </a:ext>
                  </a:extLst>
                </a:gridCol>
                <a:gridCol w="6407133">
                  <a:extLst>
                    <a:ext uri="{9D8B030D-6E8A-4147-A177-3AD203B41FA5}">
                      <a16:colId xmlns:a16="http://schemas.microsoft.com/office/drawing/2014/main" val="990499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Project Title: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noProof="0">
                          <a:latin typeface="Verdana"/>
                        </a:rPr>
                        <a:t>Dependency of EU on Russian energy imports</a:t>
                      </a: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Target user: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General European public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940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Target goal: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Informative purposes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446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41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AECB9F9A-EA09-9641-36AE-91F6137F2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D054841A-1A4C-00FA-5813-3E74A50F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322157" cy="335852"/>
          </a:xfrm>
        </p:spPr>
        <p:txBody>
          <a:bodyPr/>
          <a:lstStyle/>
          <a:p>
            <a:r>
              <a:rPr lang="en-CA"/>
              <a:t>Sources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C7A73F2D-66E1-B6EA-2A05-2A24860A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1755591" cy="341050"/>
          </a:xfrm>
        </p:spPr>
        <p:txBody>
          <a:bodyPr/>
          <a:lstStyle/>
          <a:p>
            <a:r>
              <a:rPr lang="en-CA"/>
              <a:t>datasets</a:t>
            </a:r>
          </a:p>
        </p:txBody>
      </p:sp>
      <p:sp>
        <p:nvSpPr>
          <p:cNvPr id="8" name="Zástupný objekt pre dátum 6">
            <a:extLst>
              <a:ext uri="{FF2B5EF4-FFF2-40B4-BE49-F238E27FC236}">
                <a16:creationId xmlns:a16="http://schemas.microsoft.com/office/drawing/2014/main" id="{5BDA5AD7-0DB9-4B1E-A244-78BA2CD4F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599" y="6426826"/>
            <a:ext cx="2407191" cy="167915"/>
          </a:xfrm>
        </p:spPr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2" name="Zástupný text 4">
            <a:extLst>
              <a:ext uri="{FF2B5EF4-FFF2-40B4-BE49-F238E27FC236}">
                <a16:creationId xmlns:a16="http://schemas.microsoft.com/office/drawing/2014/main" id="{1862C3DC-6D99-80A8-FF22-4E2C69CDD871}"/>
              </a:ext>
            </a:extLst>
          </p:cNvPr>
          <p:cNvSpPr txBox="1">
            <a:spLocks/>
          </p:cNvSpPr>
          <p:nvPr/>
        </p:nvSpPr>
        <p:spPr>
          <a:xfrm>
            <a:off x="697427" y="1859029"/>
            <a:ext cx="4672858" cy="387243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>
                <a:latin typeface="Verdana"/>
                <a:ea typeface="Verdana"/>
              </a:rPr>
              <a:t>Source: </a:t>
            </a:r>
            <a:r>
              <a:rPr lang="en-CA" sz="1300" b="1" dirty="0">
                <a:latin typeface="Verdana"/>
                <a:ea typeface="Verdana"/>
              </a:rPr>
              <a:t>Eurostat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Energy Import</a:t>
            </a:r>
            <a:r>
              <a:rPr lang="en-CA" sz="1300" dirty="0">
                <a:latin typeface="Verdana"/>
                <a:ea typeface="Verdana"/>
              </a:rPr>
              <a:t>:</a:t>
            </a:r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natural gas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200" dirty="0"/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solid fossil fuels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200" dirty="0"/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oil and petroleum products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300" dirty="0"/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Energy Imports Dependency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Shapefile</a:t>
            </a:r>
            <a:r>
              <a:rPr lang="en-CA" sz="1300" dirty="0">
                <a:latin typeface="Verdana"/>
                <a:ea typeface="Verdana"/>
              </a:rPr>
              <a:t> with border lines (geometry) of the European countries.</a:t>
            </a:r>
          </a:p>
        </p:txBody>
      </p:sp>
      <p:pic>
        <p:nvPicPr>
          <p:cNvPr id="17" name="Picture 14" descr="Natural Gas Logo Png, Transparent Png - kindpng">
            <a:extLst>
              <a:ext uri="{FF2B5EF4-FFF2-40B4-BE49-F238E27FC236}">
                <a16:creationId xmlns:a16="http://schemas.microsoft.com/office/drawing/2014/main" id="{BE42F083-FC70-4C74-8A89-CD56F205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4" y="2628641"/>
            <a:ext cx="376167" cy="4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art, Coal, Mining Icon - Coal PNG – Stunning free transparent png clipart  images free download">
            <a:extLst>
              <a:ext uri="{FF2B5EF4-FFF2-40B4-BE49-F238E27FC236}">
                <a16:creationId xmlns:a16="http://schemas.microsoft.com/office/drawing/2014/main" id="{BFACE2EE-576A-45FF-87BA-2FECA126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476" y1="33042" x2="31905" y2="28147"/>
                        <a14:foregroundMark x1="50952" y1="21329" x2="50238" y2="20105"/>
                        <a14:foregroundMark x1="67024" y1="26923" x2="66667" y2="28497"/>
                        <a14:foregroundMark x1="50952" y1="49476" x2="50833" y2="51573"/>
                        <a14:foregroundMark x1="41667" y1="60664" x2="61310" y2="55245"/>
                        <a14:foregroundMark x1="55952" y1="80070" x2="59048" y2="76049"/>
                        <a14:foregroundMark x1="65357" y1="78147" x2="65714" y2="84790"/>
                        <a14:foregroundMark x1="35357" y1="75000" x2="33690" y2="80769"/>
                        <a14:foregroundMark x1="42738" y1="77972" x2="43333" y2="85140"/>
                        <a14:foregroundMark x1="24405" y1="34266" x2="28214" y2="34091"/>
                        <a14:foregroundMark x1="24405" y1="34615" x2="24405" y2="34615"/>
                        <a14:foregroundMark x1="24048" y1="35140" x2="24048" y2="35140"/>
                        <a14:foregroundMark x1="76071" y1="35140" x2="76071" y2="35140"/>
                        <a14:foregroundMark x1="23333" y1="35140" x2="24167" y2="34615"/>
                        <a14:foregroundMark x1="23095" y1="35490" x2="24048" y2="34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6" y="3069546"/>
            <a:ext cx="697467" cy="4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etrol Pump Glyph Color Vector Icon Stock Vector - Illustration of gallon,  automobile: 146703642">
            <a:extLst>
              <a:ext uri="{FF2B5EF4-FFF2-40B4-BE49-F238E27FC236}">
                <a16:creationId xmlns:a16="http://schemas.microsoft.com/office/drawing/2014/main" id="{1A1C40B4-542E-4FD6-BB76-0036A6CE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447" y="3578909"/>
            <a:ext cx="474943" cy="4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brázok 20">
            <a:extLst>
              <a:ext uri="{FF2B5EF4-FFF2-40B4-BE49-F238E27FC236}">
                <a16:creationId xmlns:a16="http://schemas.microsoft.com/office/drawing/2014/main" id="{0B8BE4E2-42D3-1621-9BA9-AFDCE578A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399" y="1389600"/>
            <a:ext cx="6040223" cy="40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AECB9F9A-EA09-9641-36AE-91F6137F23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D054841A-1A4C-00FA-5813-3E74A50F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322157" cy="335852"/>
          </a:xfrm>
        </p:spPr>
        <p:txBody>
          <a:bodyPr/>
          <a:lstStyle/>
          <a:p>
            <a:r>
              <a:rPr lang="en-CA"/>
              <a:t>Sources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C7A73F2D-66E1-B6EA-2A05-2A24860A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1755591" cy="341050"/>
          </a:xfrm>
        </p:spPr>
        <p:txBody>
          <a:bodyPr/>
          <a:lstStyle/>
          <a:p>
            <a:r>
              <a:rPr lang="en-CA"/>
              <a:t>datasets</a:t>
            </a:r>
          </a:p>
        </p:txBody>
      </p:sp>
      <p:sp>
        <p:nvSpPr>
          <p:cNvPr id="8" name="Zástupný objekt pre dátum 6">
            <a:extLst>
              <a:ext uri="{FF2B5EF4-FFF2-40B4-BE49-F238E27FC236}">
                <a16:creationId xmlns:a16="http://schemas.microsoft.com/office/drawing/2014/main" id="{5BDA5AD7-0DB9-4B1E-A244-78BA2CD4F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599" y="6426826"/>
            <a:ext cx="2407191" cy="167915"/>
          </a:xfrm>
        </p:spPr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2" name="Zástupný text 4">
            <a:extLst>
              <a:ext uri="{FF2B5EF4-FFF2-40B4-BE49-F238E27FC236}">
                <a16:creationId xmlns:a16="http://schemas.microsoft.com/office/drawing/2014/main" id="{1862C3DC-6D99-80A8-FF22-4E2C69CDD871}"/>
              </a:ext>
            </a:extLst>
          </p:cNvPr>
          <p:cNvSpPr txBox="1">
            <a:spLocks/>
          </p:cNvSpPr>
          <p:nvPr/>
        </p:nvSpPr>
        <p:spPr>
          <a:xfrm>
            <a:off x="697427" y="1859029"/>
            <a:ext cx="4672858" cy="3872437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>
                <a:latin typeface="Verdana"/>
                <a:ea typeface="Verdana"/>
              </a:rPr>
              <a:t>Source: </a:t>
            </a:r>
            <a:r>
              <a:rPr lang="en-CA" sz="1300" b="1" dirty="0">
                <a:latin typeface="Verdana"/>
                <a:ea typeface="Verdana"/>
              </a:rPr>
              <a:t>Eurostat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Energy Import</a:t>
            </a:r>
            <a:r>
              <a:rPr lang="en-CA" sz="1300" dirty="0">
                <a:latin typeface="Verdana"/>
                <a:ea typeface="Verdana"/>
              </a:rPr>
              <a:t>:</a:t>
            </a:r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natural gas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200" dirty="0"/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solid fossil fuels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200" dirty="0"/>
          </a:p>
          <a:p>
            <a:pPr marL="821690" lvl="1" indent="-285750">
              <a:buFont typeface="LucidaGrande" panose="020B0604020202020204" pitchFamily="34" charset="0"/>
              <a:buChar char="►"/>
            </a:pPr>
            <a:r>
              <a:rPr lang="en-CA" sz="1200" dirty="0">
                <a:latin typeface="Verdana"/>
                <a:ea typeface="Verdana"/>
              </a:rPr>
              <a:t>Imports of oil and petroleum products by partner country</a:t>
            </a:r>
          </a:p>
          <a:p>
            <a:pPr marL="553720" lvl="1" indent="-285750">
              <a:buFont typeface="Arial" panose="020B0604020202020204" pitchFamily="34" charset="0"/>
              <a:buChar char="•"/>
            </a:pPr>
            <a:endParaRPr lang="en-CA" sz="1300" dirty="0"/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Energy Imports Dependency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300" b="1" dirty="0">
                <a:latin typeface="Verdana"/>
                <a:ea typeface="Verdana"/>
              </a:rPr>
              <a:t>Shapefile</a:t>
            </a:r>
            <a:r>
              <a:rPr lang="en-CA" sz="1300" dirty="0">
                <a:latin typeface="Verdana"/>
                <a:ea typeface="Verdana"/>
              </a:rPr>
              <a:t> with border lines (geometry) of the European countries.</a:t>
            </a:r>
          </a:p>
        </p:txBody>
      </p:sp>
      <p:pic>
        <p:nvPicPr>
          <p:cNvPr id="17" name="Picture 14" descr="Natural Gas Logo Png, Transparent Png - kindpng">
            <a:extLst>
              <a:ext uri="{FF2B5EF4-FFF2-40B4-BE49-F238E27FC236}">
                <a16:creationId xmlns:a16="http://schemas.microsoft.com/office/drawing/2014/main" id="{BE42F083-FC70-4C74-8A89-CD56F205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4" y="2628641"/>
            <a:ext cx="376167" cy="4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art, Coal, Mining Icon - Coal PNG – Stunning free transparent png clipart  images free download">
            <a:extLst>
              <a:ext uri="{FF2B5EF4-FFF2-40B4-BE49-F238E27FC236}">
                <a16:creationId xmlns:a16="http://schemas.microsoft.com/office/drawing/2014/main" id="{BFACE2EE-576A-45FF-87BA-2FECA126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476" y1="33042" x2="31905" y2="28147"/>
                        <a14:foregroundMark x1="50952" y1="21329" x2="50238" y2="20105"/>
                        <a14:foregroundMark x1="67024" y1="26923" x2="66667" y2="28497"/>
                        <a14:foregroundMark x1="50952" y1="49476" x2="50833" y2="51573"/>
                        <a14:foregroundMark x1="41667" y1="60664" x2="61310" y2="55245"/>
                        <a14:foregroundMark x1="55952" y1="80070" x2="59048" y2="76049"/>
                        <a14:foregroundMark x1="65357" y1="78147" x2="65714" y2="84790"/>
                        <a14:foregroundMark x1="35357" y1="75000" x2="33690" y2="80769"/>
                        <a14:foregroundMark x1="42738" y1="77972" x2="43333" y2="85140"/>
                        <a14:foregroundMark x1="24405" y1="34266" x2="28214" y2="34091"/>
                        <a14:foregroundMark x1="24405" y1="34615" x2="24405" y2="34615"/>
                        <a14:foregroundMark x1="24048" y1="35140" x2="24048" y2="35140"/>
                        <a14:foregroundMark x1="76071" y1="35140" x2="76071" y2="35140"/>
                        <a14:foregroundMark x1="23333" y1="35140" x2="24167" y2="34615"/>
                        <a14:foregroundMark x1="23095" y1="35490" x2="24048" y2="34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6" y="3069546"/>
            <a:ext cx="697467" cy="4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etrol Pump Glyph Color Vector Icon Stock Vector - Illustration of gallon,  automobile: 146703642">
            <a:extLst>
              <a:ext uri="{FF2B5EF4-FFF2-40B4-BE49-F238E27FC236}">
                <a16:creationId xmlns:a16="http://schemas.microsoft.com/office/drawing/2014/main" id="{1A1C40B4-542E-4FD6-BB76-0036A6CE8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0447" y="3578909"/>
            <a:ext cx="474943" cy="4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Obrázok 20">
            <a:extLst>
              <a:ext uri="{FF2B5EF4-FFF2-40B4-BE49-F238E27FC236}">
                <a16:creationId xmlns:a16="http://schemas.microsoft.com/office/drawing/2014/main" id="{0B8BE4E2-42D3-1621-9BA9-AFDCE578A5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399" y="1389600"/>
            <a:ext cx="6040223" cy="4078800"/>
          </a:xfrm>
          <a:prstGeom prst="rect">
            <a:avLst/>
          </a:prstGeom>
        </p:spPr>
      </p:pic>
      <p:cxnSp>
        <p:nvCxnSpPr>
          <p:cNvPr id="22" name="Straight Arrow Connector 15">
            <a:extLst>
              <a:ext uri="{FF2B5EF4-FFF2-40B4-BE49-F238E27FC236}">
                <a16:creationId xmlns:a16="http://schemas.microsoft.com/office/drawing/2014/main" id="{DEEED655-FA52-AC71-EC5A-23AC2C13BFC0}"/>
              </a:ext>
            </a:extLst>
          </p:cNvPr>
          <p:cNvCxnSpPr>
            <a:cxnSpLocks/>
          </p:cNvCxnSpPr>
          <p:nvPr/>
        </p:nvCxnSpPr>
        <p:spPr>
          <a:xfrm>
            <a:off x="10839163" y="1103376"/>
            <a:ext cx="0" cy="1990363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BlokTextu 24">
            <a:extLst>
              <a:ext uri="{FF2B5EF4-FFF2-40B4-BE49-F238E27FC236}">
                <a16:creationId xmlns:a16="http://schemas.microsoft.com/office/drawing/2014/main" id="{6C9D96B0-9442-EEC6-4130-FBE4DB4F700D}"/>
              </a:ext>
            </a:extLst>
          </p:cNvPr>
          <p:cNvSpPr txBox="1"/>
          <p:nvPr/>
        </p:nvSpPr>
        <p:spPr>
          <a:xfrm>
            <a:off x="9849024" y="833446"/>
            <a:ext cx="2149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Download in a chosen format</a:t>
            </a:r>
          </a:p>
        </p:txBody>
      </p:sp>
      <p:cxnSp>
        <p:nvCxnSpPr>
          <p:cNvPr id="27" name="Straight Arrow Connector 15">
            <a:extLst>
              <a:ext uri="{FF2B5EF4-FFF2-40B4-BE49-F238E27FC236}">
                <a16:creationId xmlns:a16="http://schemas.microsoft.com/office/drawing/2014/main" id="{5A93ECB6-0B1B-33DE-7297-49AB3B1D63BB}"/>
              </a:ext>
            </a:extLst>
          </p:cNvPr>
          <p:cNvCxnSpPr>
            <a:cxnSpLocks/>
          </p:cNvCxnSpPr>
          <p:nvPr/>
        </p:nvCxnSpPr>
        <p:spPr>
          <a:xfrm>
            <a:off x="6074123" y="1103376"/>
            <a:ext cx="0" cy="1865154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BlokTextu 28">
            <a:extLst>
              <a:ext uri="{FF2B5EF4-FFF2-40B4-BE49-F238E27FC236}">
                <a16:creationId xmlns:a16="http://schemas.microsoft.com/office/drawing/2014/main" id="{98867F39-5257-1612-9ED2-4019BDF20330}"/>
              </a:ext>
            </a:extLst>
          </p:cNvPr>
          <p:cNvSpPr txBox="1"/>
          <p:nvPr/>
        </p:nvSpPr>
        <p:spPr>
          <a:xfrm>
            <a:off x="5232998" y="853335"/>
            <a:ext cx="2149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Filtering before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52133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F3D13D1-F1A6-DD73-24C3-CB0794E5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7F68BBAC-53EA-4DFD-93EB-83492D324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2289666" cy="335852"/>
          </a:xfrm>
        </p:spPr>
        <p:txBody>
          <a:bodyPr/>
          <a:lstStyle/>
          <a:p>
            <a:r>
              <a:rPr lang="en-CA" dirty="0"/>
              <a:t>Desired Format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90877A5-85DF-26AE-59E2-94E741B693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5" y="5116188"/>
            <a:ext cx="5139208" cy="8477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Handling dataset with </a:t>
            </a:r>
            <a:r>
              <a:rPr lang="en-CA" b="1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Saving preprocessed datasets into </a:t>
            </a:r>
            <a:r>
              <a:rPr lang="en-CA" b="1" dirty="0"/>
              <a:t>pickles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5D0A41D7-BC3E-A166-E584-5D1DA26F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3558969" cy="341050"/>
          </a:xfrm>
        </p:spPr>
        <p:txBody>
          <a:bodyPr/>
          <a:lstStyle/>
          <a:p>
            <a:r>
              <a:rPr lang="en-CA" dirty="0"/>
              <a:t>Data preprocessing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EE2AA4B1-2100-ACE6-7D24-74DBFA99F5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6386B8E7-8AD7-F223-B005-8F4F80F28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05" y="1067686"/>
            <a:ext cx="5383450" cy="208440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3D6A6999-8962-955E-3853-8103463F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12" y="3736435"/>
            <a:ext cx="3978103" cy="1900800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59556309-483E-90B5-A773-09FE7D56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89" y="2028017"/>
            <a:ext cx="4914214" cy="2700681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EB553F6A-49BF-D60C-9BB1-5D9193112270}"/>
              </a:ext>
            </a:extLst>
          </p:cNvPr>
          <p:cNvSpPr txBox="1"/>
          <p:nvPr/>
        </p:nvSpPr>
        <p:spPr>
          <a:xfrm>
            <a:off x="859789" y="1720240"/>
            <a:ext cx="331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Downloaded .</a:t>
            </a:r>
            <a:r>
              <a:rPr lang="en-CA" sz="14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tsv</a:t>
            </a:r>
            <a:r>
              <a:rPr lang="en-CA" sz="14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file </a:t>
            </a: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CB1CD582-0BF9-860C-BC29-6E2FF58CA1CC}"/>
              </a:ext>
            </a:extLst>
          </p:cNvPr>
          <p:cNvSpPr txBox="1"/>
          <p:nvPr/>
        </p:nvSpPr>
        <p:spPr>
          <a:xfrm>
            <a:off x="6660805" y="739850"/>
            <a:ext cx="331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Prepared dataframe for a map:</a:t>
            </a:r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6E3F82DA-2DD5-742F-E13C-284A4734F5EE}"/>
              </a:ext>
            </a:extLst>
          </p:cNvPr>
          <p:cNvSpPr txBox="1"/>
          <p:nvPr/>
        </p:nvSpPr>
        <p:spPr>
          <a:xfrm>
            <a:off x="6660805" y="3428658"/>
            <a:ext cx="418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Prepared dataframe for a </a:t>
            </a:r>
            <a:r>
              <a:rPr lang="en-CA" sz="14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treemap</a:t>
            </a:r>
            <a:r>
              <a:rPr lang="en-CA" sz="14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</a:t>
            </a:r>
          </a:p>
        </p:txBody>
      </p:sp>
      <p:sp>
        <p:nvSpPr>
          <p:cNvPr id="15" name="Šípka doprava 14">
            <a:extLst>
              <a:ext uri="{FF2B5EF4-FFF2-40B4-BE49-F238E27FC236}">
                <a16:creationId xmlns:a16="http://schemas.microsoft.com/office/drawing/2014/main" id="{F2D741DF-44B2-1539-EC7A-5B8C9FE3D3D4}"/>
              </a:ext>
            </a:extLst>
          </p:cNvPr>
          <p:cNvSpPr/>
          <p:nvPr/>
        </p:nvSpPr>
        <p:spPr>
          <a:xfrm>
            <a:off x="6033050" y="3152086"/>
            <a:ext cx="449988" cy="276572"/>
          </a:xfrm>
          <a:prstGeom prst="rightArrow">
            <a:avLst/>
          </a:prstGeom>
          <a:solidFill>
            <a:schemeClr val="bg1"/>
          </a:solidFill>
          <a:ln w="44450">
            <a:solidFill>
              <a:srgbClr val="003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 err="1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1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Priama spojnica 34">
            <a:extLst>
              <a:ext uri="{FF2B5EF4-FFF2-40B4-BE49-F238E27FC236}">
                <a16:creationId xmlns:a16="http://schemas.microsoft.com/office/drawing/2014/main" id="{84511A4A-BACA-66C7-4486-75EBEB9AF631}"/>
              </a:ext>
            </a:extLst>
          </p:cNvPr>
          <p:cNvCxnSpPr>
            <a:cxnSpLocks/>
            <a:stCxn id="2" idx="2"/>
            <a:endCxn id="23" idx="0"/>
          </p:cNvCxnSpPr>
          <p:nvPr/>
        </p:nvCxnSpPr>
        <p:spPr>
          <a:xfrm flipH="1">
            <a:off x="1905151" y="3236487"/>
            <a:ext cx="2242097" cy="26841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riama spojnica 38">
            <a:extLst>
              <a:ext uri="{FF2B5EF4-FFF2-40B4-BE49-F238E27FC236}">
                <a16:creationId xmlns:a16="http://schemas.microsoft.com/office/drawing/2014/main" id="{3A279C55-3395-9E88-C92E-FA0CA811D07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893510" y="4491237"/>
            <a:ext cx="2253738" cy="25338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E9ED9772-0C3D-354C-9DD1-ED0AF7831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BA9097CA-F876-E434-79BB-F1B5F0CE8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2087687" cy="335852"/>
          </a:xfrm>
        </p:spPr>
        <p:txBody>
          <a:bodyPr/>
          <a:lstStyle/>
          <a:p>
            <a:r>
              <a:rPr lang="en-CA" dirty="0"/>
              <a:t>Aggregations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8C597A77-B8DD-A5E5-E7AA-D36FC2B52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7" y="1596555"/>
            <a:ext cx="5106720" cy="890390"/>
          </a:xfrm>
        </p:spPr>
        <p:txBody>
          <a:bodyPr vert="horz" lIns="9000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Datasets aggregations done to get the value of </a:t>
            </a:r>
            <a:r>
              <a:rPr lang="en-CA" sz="1300" b="1" dirty="0"/>
              <a:t>Total dependency on energy import from Russia</a:t>
            </a:r>
            <a:r>
              <a:rPr lang="en-CA" sz="1300" dirty="0"/>
              <a:t> [%]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00" dirty="0"/>
              <a:t>The example for </a:t>
            </a:r>
            <a:r>
              <a:rPr lang="en-CA" sz="1300" b="1" dirty="0"/>
              <a:t>The Netherlands (2020 -NG)</a:t>
            </a:r>
            <a:r>
              <a:rPr lang="en-CA" sz="1300" dirty="0"/>
              <a:t>: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0EF28F4D-2321-8122-1435-ED139508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3558969" cy="341050"/>
          </a:xfrm>
        </p:spPr>
        <p:txBody>
          <a:bodyPr/>
          <a:lstStyle/>
          <a:p>
            <a:r>
              <a:rPr lang="en-CA" dirty="0"/>
              <a:t>Data preprocessing</a:t>
            </a:r>
          </a:p>
        </p:txBody>
      </p:sp>
      <p:sp>
        <p:nvSpPr>
          <p:cNvPr id="8" name="Zástupný objekt pre dátum 6">
            <a:extLst>
              <a:ext uri="{FF2B5EF4-FFF2-40B4-BE49-F238E27FC236}">
                <a16:creationId xmlns:a16="http://schemas.microsoft.com/office/drawing/2014/main" id="{37680BE2-5BEF-4C65-A3C4-0EE8F744400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610599" y="6426826"/>
            <a:ext cx="2407191" cy="167915"/>
          </a:xfrm>
        </p:spPr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grpSp>
        <p:nvGrpSpPr>
          <p:cNvPr id="9" name="Group 19">
            <a:extLst>
              <a:ext uri="{FF2B5EF4-FFF2-40B4-BE49-F238E27FC236}">
                <a16:creationId xmlns:a16="http://schemas.microsoft.com/office/drawing/2014/main" id="{0056A730-614C-7023-2EE6-AA4648D10772}"/>
              </a:ext>
            </a:extLst>
          </p:cNvPr>
          <p:cNvGrpSpPr/>
          <p:nvPr/>
        </p:nvGrpSpPr>
        <p:grpSpPr>
          <a:xfrm>
            <a:off x="6096000" y="1815211"/>
            <a:ext cx="5824405" cy="3653780"/>
            <a:chOff x="5382202" y="1252997"/>
            <a:chExt cx="6365483" cy="384078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43AEF07-DDE5-0DC6-5083-403D5954AE30}"/>
                </a:ext>
              </a:extLst>
            </p:cNvPr>
            <p:cNvSpPr/>
            <p:nvPr/>
          </p:nvSpPr>
          <p:spPr>
            <a:xfrm>
              <a:off x="5382202" y="2786178"/>
              <a:ext cx="3042062" cy="75606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ea typeface="+mn-lt"/>
                  <a:cs typeface="+mn-lt"/>
                </a:rPr>
                <a:t>Relative dependency on import from Russia 2000-2020</a:t>
              </a:r>
              <a:endParaRPr lang="en-US" dirty="0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11" name="Arrow: Bent 11">
              <a:extLst>
                <a:ext uri="{FF2B5EF4-FFF2-40B4-BE49-F238E27FC236}">
                  <a16:creationId xmlns:a16="http://schemas.microsoft.com/office/drawing/2014/main" id="{830A1C99-77BA-5786-C502-F5D8F68827CA}"/>
                </a:ext>
              </a:extLst>
            </p:cNvPr>
            <p:cNvSpPr/>
            <p:nvPr/>
          </p:nvSpPr>
          <p:spPr>
            <a:xfrm rot="10800000">
              <a:off x="7737168" y="2008960"/>
              <a:ext cx="2108298" cy="455547"/>
            </a:xfrm>
            <a:prstGeom prst="ben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Arrow: Down 6">
              <a:extLst>
                <a:ext uri="{FF2B5EF4-FFF2-40B4-BE49-F238E27FC236}">
                  <a16:creationId xmlns:a16="http://schemas.microsoft.com/office/drawing/2014/main" id="{E59B99F2-33C9-78A9-A301-5D4C846FD0FA}"/>
                </a:ext>
              </a:extLst>
            </p:cNvPr>
            <p:cNvSpPr/>
            <p:nvPr/>
          </p:nvSpPr>
          <p:spPr>
            <a:xfrm>
              <a:off x="7639538" y="2013197"/>
              <a:ext cx="337740" cy="77643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: Rounded Corners 10">
              <a:extLst>
                <a:ext uri="{FF2B5EF4-FFF2-40B4-BE49-F238E27FC236}">
                  <a16:creationId xmlns:a16="http://schemas.microsoft.com/office/drawing/2014/main" id="{15CF7ABF-95FB-DD5C-DF61-4674E47F098D}"/>
                </a:ext>
              </a:extLst>
            </p:cNvPr>
            <p:cNvSpPr/>
            <p:nvPr/>
          </p:nvSpPr>
          <p:spPr>
            <a:xfrm>
              <a:off x="5382202" y="1252998"/>
              <a:ext cx="3042062" cy="75606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i="1" dirty="0">
                  <a:solidFill>
                    <a:srgbClr val="000000"/>
                  </a:solidFill>
                  <a:ea typeface="+mn-lt"/>
                  <a:cs typeface="+mn-lt"/>
                </a:rPr>
                <a:t>Imports of natural gas by partner country (from RUSSIA)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5A482296-D290-C888-6BA2-C4FB6A148D02}"/>
                </a:ext>
              </a:extLst>
            </p:cNvPr>
            <p:cNvSpPr/>
            <p:nvPr/>
          </p:nvSpPr>
          <p:spPr>
            <a:xfrm>
              <a:off x="8705623" y="1252997"/>
              <a:ext cx="3042062" cy="75606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i="1" dirty="0">
                  <a:solidFill>
                    <a:srgbClr val="000000"/>
                  </a:solidFill>
                  <a:ea typeface="+mn-lt"/>
                  <a:cs typeface="+mn-lt"/>
                </a:rPr>
                <a:t>Imports of natural gas by partner country (from TOTAL)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: Rounded Corners 12">
              <a:extLst>
                <a:ext uri="{FF2B5EF4-FFF2-40B4-BE49-F238E27FC236}">
                  <a16:creationId xmlns:a16="http://schemas.microsoft.com/office/drawing/2014/main" id="{33E2E4F9-AE2C-6B60-742F-D7DE125F3D1B}"/>
                </a:ext>
              </a:extLst>
            </p:cNvPr>
            <p:cNvSpPr/>
            <p:nvPr/>
          </p:nvSpPr>
          <p:spPr>
            <a:xfrm>
              <a:off x="8705623" y="2786178"/>
              <a:ext cx="3042062" cy="75606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i="1" dirty="0">
                  <a:solidFill>
                    <a:srgbClr val="000000"/>
                  </a:solidFill>
                  <a:ea typeface="+mn-lt"/>
                  <a:cs typeface="+mn-lt"/>
                </a:rPr>
                <a:t>Energy imports dependency - natural gas</a:t>
              </a:r>
              <a:endParaRPr lang="en-US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  <p:sp>
          <p:nvSpPr>
            <p:cNvPr id="16" name="Arrow: Bent 13">
              <a:extLst>
                <a:ext uri="{FF2B5EF4-FFF2-40B4-BE49-F238E27FC236}">
                  <a16:creationId xmlns:a16="http://schemas.microsoft.com/office/drawing/2014/main" id="{51E880A9-CA40-0BEA-DB87-AC3D42F7F634}"/>
                </a:ext>
              </a:extLst>
            </p:cNvPr>
            <p:cNvSpPr/>
            <p:nvPr/>
          </p:nvSpPr>
          <p:spPr>
            <a:xfrm rot="10800000">
              <a:off x="7755529" y="3560502"/>
              <a:ext cx="2108298" cy="455547"/>
            </a:xfrm>
            <a:prstGeom prst="ben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Arrow: Down 14">
              <a:extLst>
                <a:ext uri="{FF2B5EF4-FFF2-40B4-BE49-F238E27FC236}">
                  <a16:creationId xmlns:a16="http://schemas.microsoft.com/office/drawing/2014/main" id="{7C238B3F-9D51-F816-D9DD-0446955731AE}"/>
                </a:ext>
              </a:extLst>
            </p:cNvPr>
            <p:cNvSpPr/>
            <p:nvPr/>
          </p:nvSpPr>
          <p:spPr>
            <a:xfrm>
              <a:off x="7657899" y="3564739"/>
              <a:ext cx="337740" cy="776430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Rectangle: Rounded Corners 15">
              <a:extLst>
                <a:ext uri="{FF2B5EF4-FFF2-40B4-BE49-F238E27FC236}">
                  <a16:creationId xmlns:a16="http://schemas.microsoft.com/office/drawing/2014/main" id="{96F1A385-B5C4-93B0-A373-D0080891AC18}"/>
                </a:ext>
              </a:extLst>
            </p:cNvPr>
            <p:cNvSpPr/>
            <p:nvPr/>
          </p:nvSpPr>
          <p:spPr>
            <a:xfrm>
              <a:off x="5409744" y="4337720"/>
              <a:ext cx="4225232" cy="756063"/>
            </a:xfrm>
            <a:prstGeom prst="roundRect">
              <a:avLst/>
            </a:prstGeom>
            <a:solidFill>
              <a:schemeClr val="bg1"/>
            </a:solidFill>
            <a:ln w="444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 i="1" dirty="0">
                  <a:solidFill>
                    <a:schemeClr val="tx1"/>
                  </a:solidFill>
                  <a:ea typeface="+mn-lt"/>
                  <a:cs typeface="+mn-lt"/>
                </a:rPr>
                <a:t>Total relative dependency on import from Russia (w.r. to countries’ own production)</a:t>
              </a:r>
              <a:endParaRPr lang="en-US" b="1" dirty="0">
                <a:solidFill>
                  <a:schemeClr val="tx1"/>
                </a:solidFill>
                <a:cs typeface="Calibri"/>
              </a:endParaRPr>
            </a:p>
          </p:txBody>
        </p:sp>
      </p:grpSp>
      <p:sp>
        <p:nvSpPr>
          <p:cNvPr id="19" name="BlokTextu 18">
            <a:extLst>
              <a:ext uri="{FF2B5EF4-FFF2-40B4-BE49-F238E27FC236}">
                <a16:creationId xmlns:a16="http://schemas.microsoft.com/office/drawing/2014/main" id="{886A8329-5939-090A-ECA3-094647A9B849}"/>
              </a:ext>
            </a:extLst>
          </p:cNvPr>
          <p:cNvSpPr txBox="1"/>
          <p:nvPr/>
        </p:nvSpPr>
        <p:spPr>
          <a:xfrm>
            <a:off x="6016343" y="1478536"/>
            <a:ext cx="1858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Example: Natural gas</a:t>
            </a:r>
          </a:p>
        </p:txBody>
      </p:sp>
      <p:graphicFrame>
        <p:nvGraphicFramePr>
          <p:cNvPr id="2" name="Tabuľka 6">
            <a:extLst>
              <a:ext uri="{FF2B5EF4-FFF2-40B4-BE49-F238E27FC236}">
                <a16:creationId xmlns:a16="http://schemas.microsoft.com/office/drawing/2014/main" id="{8A08E5C8-9DFF-2C91-C573-EAB15323C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812232"/>
              </p:ext>
            </p:extLst>
          </p:nvPr>
        </p:nvGraphicFramePr>
        <p:xfrm>
          <a:off x="3392490" y="2494807"/>
          <a:ext cx="1509517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509517">
                  <a:extLst>
                    <a:ext uri="{9D8B030D-6E8A-4147-A177-3AD203B41FA5}">
                      <a16:colId xmlns:a16="http://schemas.microsoft.com/office/drawing/2014/main" val="374150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Total import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dirty="0"/>
                        <a:t>59 800 </a:t>
                      </a:r>
                      <a:r>
                        <a:rPr lang="en-CA" dirty="0"/>
                        <a:t>mil m</a:t>
                      </a:r>
                      <a:r>
                        <a:rPr lang="en-CA" baseline="30000" dirty="0"/>
                        <a:t>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64912"/>
                  </a:ext>
                </a:extLst>
              </a:tr>
            </a:tbl>
          </a:graphicData>
        </a:graphic>
      </p:graphicFrame>
      <p:graphicFrame>
        <p:nvGraphicFramePr>
          <p:cNvPr id="22" name="Tabuľka 6">
            <a:extLst>
              <a:ext uri="{FF2B5EF4-FFF2-40B4-BE49-F238E27FC236}">
                <a16:creationId xmlns:a16="http://schemas.microsoft.com/office/drawing/2014/main" id="{D3B5CA1A-B1CF-2656-F066-F39C1235A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999907"/>
              </p:ext>
            </p:extLst>
          </p:nvPr>
        </p:nvGraphicFramePr>
        <p:xfrm>
          <a:off x="990777" y="2486945"/>
          <a:ext cx="1828748" cy="7416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828748">
                  <a:extLst>
                    <a:ext uri="{9D8B030D-6E8A-4147-A177-3AD203B41FA5}">
                      <a16:colId xmlns:a16="http://schemas.microsoft.com/office/drawing/2014/main" val="374150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Import from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18 117 mil m</a:t>
                      </a:r>
                      <a:r>
                        <a:rPr lang="en-CA" baseline="30000" dirty="0"/>
                        <a:t>3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64912"/>
                  </a:ext>
                </a:extLst>
              </a:tr>
            </a:tbl>
          </a:graphicData>
        </a:graphic>
      </p:graphicFrame>
      <p:graphicFrame>
        <p:nvGraphicFramePr>
          <p:cNvPr id="23" name="Tabuľka 6">
            <a:extLst>
              <a:ext uri="{FF2B5EF4-FFF2-40B4-BE49-F238E27FC236}">
                <a16:creationId xmlns:a16="http://schemas.microsoft.com/office/drawing/2014/main" id="{91EF34CD-01D3-90C9-A03A-0F07D90DE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2046"/>
              </p:ext>
            </p:extLst>
          </p:nvPr>
        </p:nvGraphicFramePr>
        <p:xfrm>
          <a:off x="990778" y="3504905"/>
          <a:ext cx="1828747" cy="10109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828747">
                  <a:extLst>
                    <a:ext uri="{9D8B030D-6E8A-4147-A177-3AD203B41FA5}">
                      <a16:colId xmlns:a16="http://schemas.microsoft.com/office/drawing/2014/main" val="374150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Relative import from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30.3 %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64912"/>
                  </a:ext>
                </a:extLst>
              </a:tr>
            </a:tbl>
          </a:graphicData>
        </a:graphic>
      </p:graphicFrame>
      <p:graphicFrame>
        <p:nvGraphicFramePr>
          <p:cNvPr id="24" name="Tabuľka 6">
            <a:extLst>
              <a:ext uri="{FF2B5EF4-FFF2-40B4-BE49-F238E27FC236}">
                <a16:creationId xmlns:a16="http://schemas.microsoft.com/office/drawing/2014/main" id="{D9468A36-931C-9ABA-A6D9-8B3A25CD8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237393"/>
              </p:ext>
            </p:extLst>
          </p:nvPr>
        </p:nvGraphicFramePr>
        <p:xfrm>
          <a:off x="3376289" y="3480317"/>
          <a:ext cx="1541918" cy="101092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541918">
                  <a:extLst>
                    <a:ext uri="{9D8B030D-6E8A-4147-A177-3AD203B41FA5}">
                      <a16:colId xmlns:a16="http://schemas.microsoft.com/office/drawing/2014/main" val="374150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Import dependency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45.0 %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64912"/>
                  </a:ext>
                </a:extLst>
              </a:tr>
            </a:tbl>
          </a:graphicData>
        </a:graphic>
      </p:graphicFrame>
      <p:graphicFrame>
        <p:nvGraphicFramePr>
          <p:cNvPr id="25" name="Tabuľka 6">
            <a:extLst>
              <a:ext uri="{FF2B5EF4-FFF2-40B4-BE49-F238E27FC236}">
                <a16:creationId xmlns:a16="http://schemas.microsoft.com/office/drawing/2014/main" id="{7FDCE579-3BA2-E732-5AA3-5229F3E51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63602"/>
              </p:ext>
            </p:extLst>
          </p:nvPr>
        </p:nvGraphicFramePr>
        <p:xfrm>
          <a:off x="982419" y="4742929"/>
          <a:ext cx="2536317" cy="10109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536317">
                  <a:extLst>
                    <a:ext uri="{9D8B030D-6E8A-4147-A177-3AD203B41FA5}">
                      <a16:colId xmlns:a16="http://schemas.microsoft.com/office/drawing/2014/main" val="3741502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Total relative import from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22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13.6 %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64912"/>
                  </a:ext>
                </a:extLst>
              </a:tr>
            </a:tbl>
          </a:graphicData>
        </a:graphic>
      </p:graphicFrame>
      <p:sp>
        <p:nvSpPr>
          <p:cNvPr id="20" name="BlokTextu 19">
            <a:extLst>
              <a:ext uri="{FF2B5EF4-FFF2-40B4-BE49-F238E27FC236}">
                <a16:creationId xmlns:a16="http://schemas.microsoft.com/office/drawing/2014/main" id="{C26C7269-E2A0-C0F9-4CB7-29F4542997C0}"/>
              </a:ext>
            </a:extLst>
          </p:cNvPr>
          <p:cNvSpPr txBox="1"/>
          <p:nvPr/>
        </p:nvSpPr>
        <p:spPr>
          <a:xfrm>
            <a:off x="8332773" y="648796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division</a:t>
            </a:r>
          </a:p>
        </p:txBody>
      </p:sp>
      <p:sp>
        <p:nvSpPr>
          <p:cNvPr id="27" name="BlokTextu 26">
            <a:extLst>
              <a:ext uri="{FF2B5EF4-FFF2-40B4-BE49-F238E27FC236}">
                <a16:creationId xmlns:a16="http://schemas.microsoft.com/office/drawing/2014/main" id="{033D2486-DBF0-DA6D-3472-E267C65BB666}"/>
              </a:ext>
            </a:extLst>
          </p:cNvPr>
          <p:cNvSpPr txBox="1"/>
          <p:nvPr/>
        </p:nvSpPr>
        <p:spPr>
          <a:xfrm>
            <a:off x="9320895" y="604989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multiplication</a:t>
            </a:r>
          </a:p>
        </p:txBody>
      </p:sp>
      <p:cxnSp>
        <p:nvCxnSpPr>
          <p:cNvPr id="30" name="Priama spojnica 29">
            <a:extLst>
              <a:ext uri="{FF2B5EF4-FFF2-40B4-BE49-F238E27FC236}">
                <a16:creationId xmlns:a16="http://schemas.microsoft.com/office/drawing/2014/main" id="{F9EDF2A2-8AAE-623B-B5E6-3C54725A90B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905151" y="3228625"/>
            <a:ext cx="0" cy="2762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riama spojnica 37">
            <a:extLst>
              <a:ext uri="{FF2B5EF4-FFF2-40B4-BE49-F238E27FC236}">
                <a16:creationId xmlns:a16="http://schemas.microsoft.com/office/drawing/2014/main" id="{BB5AF8F8-D194-0C6A-2237-08865072FA1F}"/>
              </a:ext>
            </a:extLst>
          </p:cNvPr>
          <p:cNvCxnSpPr>
            <a:cxnSpLocks/>
          </p:cNvCxnSpPr>
          <p:nvPr/>
        </p:nvCxnSpPr>
        <p:spPr>
          <a:xfrm>
            <a:off x="1896792" y="4491237"/>
            <a:ext cx="0" cy="2762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0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BDF34-E86D-4DCB-89E5-1D27045C5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582C41-E1C6-4D44-8BC7-F43397DF2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1539524" cy="335852"/>
          </a:xfrm>
        </p:spPr>
        <p:txBody>
          <a:bodyPr/>
          <a:lstStyle/>
          <a:p>
            <a:pPr marL="96520"/>
            <a:r>
              <a:rPr lang="en-US" dirty="0" err="1">
                <a:latin typeface="Verdana"/>
                <a:ea typeface="Verdana"/>
              </a:rPr>
              <a:t>FInal</a:t>
            </a:r>
            <a:r>
              <a:rPr lang="en-US" dirty="0">
                <a:latin typeface="Verdana"/>
                <a:ea typeface="Verdana"/>
              </a:rPr>
              <a:t> IDEA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73BCC6-5CE3-4678-8EA7-44F3B412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711463"/>
            <a:ext cx="5151264" cy="34105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Components of Visualization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8AD61C-D33A-40DA-BA14-8B659616FD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D594456E-9634-6654-A683-A48E539EE118}"/>
              </a:ext>
            </a:extLst>
          </p:cNvPr>
          <p:cNvSpPr txBox="1"/>
          <p:nvPr/>
        </p:nvSpPr>
        <p:spPr>
          <a:xfrm>
            <a:off x="731837" y="1940560"/>
            <a:ext cx="25193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Frameworks</a:t>
            </a:r>
            <a:r>
              <a:rPr lang="en-CA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Panel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Bokeh</a:t>
            </a:r>
          </a:p>
          <a:p>
            <a:pPr marL="285750" indent="-285750">
              <a:buFontTx/>
              <a:buChar char="-"/>
            </a:pPr>
            <a:r>
              <a:rPr lang="en-CA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Plotly</a:t>
            </a:r>
            <a:endParaRPr lang="en-CA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285750" indent="-285750">
              <a:buFontTx/>
              <a:buChar char="-"/>
            </a:pPr>
            <a:endParaRPr lang="en-CA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CA" b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Components</a:t>
            </a: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Choropleth map</a:t>
            </a:r>
          </a:p>
          <a:p>
            <a:pPr marL="285750" indent="-285750">
              <a:buFontTx/>
              <a:buChar char="-"/>
            </a:pPr>
            <a:r>
              <a:rPr lang="en-CA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Treemap</a:t>
            </a:r>
            <a:endParaRPr lang="en-CA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285750" indent="-285750">
              <a:buFontTx/>
              <a:buChar char="-"/>
            </a:pPr>
            <a:r>
              <a:rPr lang="en-CA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Timegraph</a:t>
            </a:r>
            <a:endParaRPr lang="en-CA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285750" indent="-285750">
              <a:buFontTx/>
              <a:buChar char="-"/>
            </a:pPr>
            <a:r>
              <a:rPr lang="en-CA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Other (table, controls)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88F9283D-B236-2AD8-5D18-3237D206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63" y="1195591"/>
            <a:ext cx="7965936" cy="46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2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7AB479-BD78-47E9-9963-4CC1F483F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0"/>
          <a:stretch/>
        </p:blipFill>
        <p:spPr>
          <a:xfrm>
            <a:off x="6403261" y="697411"/>
            <a:ext cx="5531125" cy="4632731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2349682" cy="335852"/>
          </a:xfrm>
        </p:spPr>
        <p:txBody>
          <a:bodyPr/>
          <a:lstStyle/>
          <a:p>
            <a:r>
              <a:rPr lang="en-CA" dirty="0"/>
              <a:t>Choropleth Map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67C819A-6FD0-7759-C8EB-8DB5761F8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39"/>
            <a:ext cx="4917546" cy="376370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CA" dirty="0"/>
              <a:t>Datasets included: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Natural gas import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Oil petrol import from Russia to EU</a:t>
            </a:r>
          </a:p>
          <a:p>
            <a:pPr marL="554038" lvl="1" indent="-285750">
              <a:buFontTx/>
              <a:buChar char="-"/>
            </a:pPr>
            <a:r>
              <a:rPr lang="en-CA" dirty="0"/>
              <a:t>Solid fuel import from Russia to EU</a:t>
            </a:r>
          </a:p>
          <a:p>
            <a:pPr marL="554038" lvl="1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Main features/widgets: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Radio button group </a:t>
            </a:r>
            <a:r>
              <a:rPr lang="en-CA" dirty="0"/>
              <a:t>to select dataset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Slider</a:t>
            </a:r>
            <a:r>
              <a:rPr lang="en-CA" dirty="0"/>
              <a:t> to change time period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Hovertool</a:t>
            </a:r>
            <a:r>
              <a:rPr lang="en-CA" dirty="0"/>
              <a:t> to display country and value when hovering the mouse over a country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Vertical color bar </a:t>
            </a:r>
            <a:r>
              <a:rPr lang="en-CA" dirty="0"/>
              <a:t>with color gradient </a:t>
            </a:r>
            <a:br>
              <a:rPr lang="en-CA" dirty="0"/>
            </a:br>
            <a:r>
              <a:rPr lang="en-CA" dirty="0"/>
              <a:t>values</a:t>
            </a:r>
          </a:p>
          <a:p>
            <a:pPr marL="554038" lvl="1" indent="-285750">
              <a:buFontTx/>
              <a:buChar char="-"/>
            </a:pPr>
            <a:r>
              <a:rPr lang="en-CA" b="1" i="1" dirty="0"/>
              <a:t>Country tapping </a:t>
            </a:r>
            <a:r>
              <a:rPr lang="en-CA" dirty="0"/>
              <a:t>for specific selection.</a:t>
            </a: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1F03CF8-C5F5-4DCC-AB2B-FE28473C3D94}"/>
              </a:ext>
            </a:extLst>
          </p:cNvPr>
          <p:cNvSpPr/>
          <p:nvPr/>
        </p:nvSpPr>
        <p:spPr>
          <a:xfrm>
            <a:off x="4888523" y="863081"/>
            <a:ext cx="1591587" cy="3278095"/>
          </a:xfrm>
          <a:custGeom>
            <a:avLst/>
            <a:gdLst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200150 w 1802423"/>
              <a:gd name="connsiteY5" fmla="*/ 435219 h 3486150"/>
              <a:gd name="connsiteX6" fmla="*/ 1463919 w 1802423"/>
              <a:gd name="connsiteY6" fmla="*/ 109904 h 3486150"/>
              <a:gd name="connsiteX7" fmla="*/ 1802423 w 1802423"/>
              <a:gd name="connsiteY7" fmla="*/ 0 h 3486150"/>
              <a:gd name="connsiteX8" fmla="*/ 1802423 w 1802423"/>
              <a:gd name="connsiteY8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200150 w 1802423"/>
              <a:gd name="connsiteY5" fmla="*/ 435219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129812 w 1802423"/>
              <a:gd name="connsiteY4" fmla="*/ 1090246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1041888 w 1802423"/>
              <a:gd name="connsiteY1" fmla="*/ 3068515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41888 w 1802423"/>
              <a:gd name="connsiteY1" fmla="*/ 3068515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52904 w 1802423"/>
              <a:gd name="connsiteY4" fmla="*/ 36048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1697 w 1802423"/>
              <a:gd name="connsiteY4" fmla="*/ 206620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423" h="3486150">
                <a:moveTo>
                  <a:pt x="0" y="3486150"/>
                </a:moveTo>
                <a:cubicBezTo>
                  <a:pt x="369277" y="3464169"/>
                  <a:pt x="774455" y="3573341"/>
                  <a:pt x="1006718" y="3116873"/>
                </a:cubicBezTo>
                <a:cubicBezTo>
                  <a:pt x="1238981" y="2660405"/>
                  <a:pt x="1178902" y="2444994"/>
                  <a:pt x="1182565" y="2250831"/>
                </a:cubicBezTo>
                <a:cubicBezTo>
                  <a:pt x="1186229" y="1920387"/>
                  <a:pt x="1181833" y="1399442"/>
                  <a:pt x="1195754" y="1050681"/>
                </a:cubicBezTo>
                <a:cubicBezTo>
                  <a:pt x="1209675" y="701920"/>
                  <a:pt x="1164982" y="333375"/>
                  <a:pt x="1266093" y="158262"/>
                </a:cubicBezTo>
                <a:cubicBezTo>
                  <a:pt x="1367204" y="-16851"/>
                  <a:pt x="1398709" y="6596"/>
                  <a:pt x="1802423" y="0"/>
                </a:cubicBezTo>
                <a:lnTo>
                  <a:pt x="1802423" y="0"/>
                </a:lnTo>
              </a:path>
            </a:pathLst>
          </a:custGeom>
          <a:noFill/>
          <a:ln w="19050">
            <a:solidFill>
              <a:srgbClr val="0033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B5C3E57-FCBD-4A6C-98C9-2EB3939879B3}"/>
              </a:ext>
            </a:extLst>
          </p:cNvPr>
          <p:cNvSpPr/>
          <p:nvPr/>
        </p:nvSpPr>
        <p:spPr>
          <a:xfrm>
            <a:off x="4096141" y="1061915"/>
            <a:ext cx="4576664" cy="3307527"/>
          </a:xfrm>
          <a:custGeom>
            <a:avLst/>
            <a:gdLst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200150 w 1802423"/>
              <a:gd name="connsiteY5" fmla="*/ 435219 h 3486150"/>
              <a:gd name="connsiteX6" fmla="*/ 1463919 w 1802423"/>
              <a:gd name="connsiteY6" fmla="*/ 109904 h 3486150"/>
              <a:gd name="connsiteX7" fmla="*/ 1802423 w 1802423"/>
              <a:gd name="connsiteY7" fmla="*/ 0 h 3486150"/>
              <a:gd name="connsiteX8" fmla="*/ 1802423 w 1802423"/>
              <a:gd name="connsiteY8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200150 w 1802423"/>
              <a:gd name="connsiteY5" fmla="*/ 435219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063869 w 1802423"/>
              <a:gd name="connsiteY4" fmla="*/ 1085850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575896 w 1802423"/>
              <a:gd name="connsiteY1" fmla="*/ 3376246 h 3486150"/>
              <a:gd name="connsiteX2" fmla="*/ 1041888 w 1802423"/>
              <a:gd name="connsiteY2" fmla="*/ 3068515 h 3486150"/>
              <a:gd name="connsiteX3" fmla="*/ 1182565 w 1802423"/>
              <a:gd name="connsiteY3" fmla="*/ 2250831 h 3486150"/>
              <a:gd name="connsiteX4" fmla="*/ 1129812 w 1802423"/>
              <a:gd name="connsiteY4" fmla="*/ 1090246 h 3486150"/>
              <a:gd name="connsiteX5" fmla="*/ 1160584 w 1802423"/>
              <a:gd name="connsiteY5" fmla="*/ 382465 h 3486150"/>
              <a:gd name="connsiteX6" fmla="*/ 1802423 w 1802423"/>
              <a:gd name="connsiteY6" fmla="*/ 0 h 3486150"/>
              <a:gd name="connsiteX7" fmla="*/ 1802423 w 1802423"/>
              <a:gd name="connsiteY7" fmla="*/ 0 h 3486150"/>
              <a:gd name="connsiteX0" fmla="*/ 0 w 1802423"/>
              <a:gd name="connsiteY0" fmla="*/ 3486150 h 3486150"/>
              <a:gd name="connsiteX1" fmla="*/ 1041888 w 1802423"/>
              <a:gd name="connsiteY1" fmla="*/ 3068515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41888 w 1802423"/>
              <a:gd name="connsiteY1" fmla="*/ 3068515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29812 w 1802423"/>
              <a:gd name="connsiteY3" fmla="*/ 1090246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160584 w 1802423"/>
              <a:gd name="connsiteY4" fmla="*/ 38246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52904 w 1802423"/>
              <a:gd name="connsiteY4" fmla="*/ 360485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1697 w 1802423"/>
              <a:gd name="connsiteY4" fmla="*/ 206620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266093 w 1802423"/>
              <a:gd name="connsiteY4" fmla="*/ 158262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33689"/>
              <a:gd name="connsiteY0" fmla="*/ 3495242 h 3495242"/>
              <a:gd name="connsiteX1" fmla="*/ 1006718 w 1833689"/>
              <a:gd name="connsiteY1" fmla="*/ 3125965 h 3495242"/>
              <a:gd name="connsiteX2" fmla="*/ 1182565 w 1833689"/>
              <a:gd name="connsiteY2" fmla="*/ 2259923 h 3495242"/>
              <a:gd name="connsiteX3" fmla="*/ 1195754 w 1833689"/>
              <a:gd name="connsiteY3" fmla="*/ 1059773 h 3495242"/>
              <a:gd name="connsiteX4" fmla="*/ 1377195 w 1833689"/>
              <a:gd name="connsiteY4" fmla="*/ 316196 h 3495242"/>
              <a:gd name="connsiteX5" fmla="*/ 1802423 w 1833689"/>
              <a:gd name="connsiteY5" fmla="*/ 9092 h 3495242"/>
              <a:gd name="connsiteX6" fmla="*/ 1802423 w 1833689"/>
              <a:gd name="connsiteY6" fmla="*/ 9092 h 3495242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377195 w 1802423"/>
              <a:gd name="connsiteY4" fmla="*/ 3071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150"/>
              <a:gd name="connsiteX1" fmla="*/ 1006718 w 1802423"/>
              <a:gd name="connsiteY1" fmla="*/ 3116873 h 3486150"/>
              <a:gd name="connsiteX2" fmla="*/ 1182565 w 1802423"/>
              <a:gd name="connsiteY2" fmla="*/ 225083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93651"/>
              <a:gd name="connsiteX1" fmla="*/ 951589 w 1802423"/>
              <a:gd name="connsiteY1" fmla="*/ 3159957 h 3493651"/>
              <a:gd name="connsiteX2" fmla="*/ 1182565 w 1802423"/>
              <a:gd name="connsiteY2" fmla="*/ 2250831 h 3493651"/>
              <a:gd name="connsiteX3" fmla="*/ 1195754 w 1802423"/>
              <a:gd name="connsiteY3" fmla="*/ 1050681 h 3493651"/>
              <a:gd name="connsiteX4" fmla="*/ 1415303 w 1802423"/>
              <a:gd name="connsiteY4" fmla="*/ 361804 h 3493651"/>
              <a:gd name="connsiteX5" fmla="*/ 1802423 w 1802423"/>
              <a:gd name="connsiteY5" fmla="*/ 0 h 3493651"/>
              <a:gd name="connsiteX6" fmla="*/ 1802423 w 1802423"/>
              <a:gd name="connsiteY6" fmla="*/ 0 h 3493651"/>
              <a:gd name="connsiteX0" fmla="*/ 0 w 1802423"/>
              <a:gd name="connsiteY0" fmla="*/ 3486150 h 3486150"/>
              <a:gd name="connsiteX1" fmla="*/ 951589 w 1802423"/>
              <a:gd name="connsiteY1" fmla="*/ 3159957 h 3486150"/>
              <a:gd name="connsiteX2" fmla="*/ 1149488 w 1802423"/>
              <a:gd name="connsiteY2" fmla="*/ 2238521 h 3486150"/>
              <a:gd name="connsiteX3" fmla="*/ 1195754 w 1802423"/>
              <a:gd name="connsiteY3" fmla="*/ 1050681 h 3486150"/>
              <a:gd name="connsiteX4" fmla="*/ 1415303 w 1802423"/>
              <a:gd name="connsiteY4" fmla="*/ 361804 h 3486150"/>
              <a:gd name="connsiteX5" fmla="*/ 1802423 w 1802423"/>
              <a:gd name="connsiteY5" fmla="*/ 0 h 3486150"/>
              <a:gd name="connsiteX6" fmla="*/ 1802423 w 1802423"/>
              <a:gd name="connsiteY6" fmla="*/ 0 h 3486150"/>
              <a:gd name="connsiteX0" fmla="*/ 0 w 1802423"/>
              <a:gd name="connsiteY0" fmla="*/ 3486150 h 3486734"/>
              <a:gd name="connsiteX1" fmla="*/ 918512 w 1802423"/>
              <a:gd name="connsiteY1" fmla="*/ 3344596 h 3486734"/>
              <a:gd name="connsiteX2" fmla="*/ 1149488 w 1802423"/>
              <a:gd name="connsiteY2" fmla="*/ 2238521 h 3486734"/>
              <a:gd name="connsiteX3" fmla="*/ 1195754 w 1802423"/>
              <a:gd name="connsiteY3" fmla="*/ 1050681 h 3486734"/>
              <a:gd name="connsiteX4" fmla="*/ 1415303 w 1802423"/>
              <a:gd name="connsiteY4" fmla="*/ 361804 h 3486734"/>
              <a:gd name="connsiteX5" fmla="*/ 1802423 w 1802423"/>
              <a:gd name="connsiteY5" fmla="*/ 0 h 3486734"/>
              <a:gd name="connsiteX6" fmla="*/ 1802423 w 1802423"/>
              <a:gd name="connsiteY6" fmla="*/ 0 h 348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423" h="3486734">
                <a:moveTo>
                  <a:pt x="0" y="3486150"/>
                </a:moveTo>
                <a:cubicBezTo>
                  <a:pt x="369277" y="3464169"/>
                  <a:pt x="726931" y="3552534"/>
                  <a:pt x="918512" y="3344596"/>
                </a:cubicBezTo>
                <a:cubicBezTo>
                  <a:pt x="1110093" y="3136658"/>
                  <a:pt x="1145825" y="2432684"/>
                  <a:pt x="1149488" y="2238521"/>
                </a:cubicBezTo>
                <a:cubicBezTo>
                  <a:pt x="1153152" y="1908077"/>
                  <a:pt x="1151451" y="1363467"/>
                  <a:pt x="1195754" y="1050681"/>
                </a:cubicBezTo>
                <a:cubicBezTo>
                  <a:pt x="1240057" y="737895"/>
                  <a:pt x="1266270" y="632176"/>
                  <a:pt x="1415303" y="361804"/>
                </a:cubicBezTo>
                <a:cubicBezTo>
                  <a:pt x="1564336" y="91432"/>
                  <a:pt x="1712259" y="19496"/>
                  <a:pt x="1802423" y="0"/>
                </a:cubicBezTo>
                <a:lnTo>
                  <a:pt x="1802423" y="0"/>
                </a:lnTo>
              </a:path>
            </a:pathLst>
          </a:custGeom>
          <a:noFill/>
          <a:ln w="19050">
            <a:solidFill>
              <a:srgbClr val="0033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0A17F5-CC2B-4775-A122-B22A747CA5F1}"/>
              </a:ext>
            </a:extLst>
          </p:cNvPr>
          <p:cNvCxnSpPr/>
          <p:nvPr/>
        </p:nvCxnSpPr>
        <p:spPr>
          <a:xfrm>
            <a:off x="4585996" y="4865914"/>
            <a:ext cx="457666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1D698-4D0F-4186-85CB-3FDB0DD58106}"/>
              </a:ext>
            </a:extLst>
          </p:cNvPr>
          <p:cNvCxnSpPr>
            <a:cxnSpLocks/>
          </p:cNvCxnSpPr>
          <p:nvPr/>
        </p:nvCxnSpPr>
        <p:spPr>
          <a:xfrm>
            <a:off x="4795934" y="5136502"/>
            <a:ext cx="662473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4390BF0-325A-45A1-A236-D1D737430EB7}"/>
              </a:ext>
            </a:extLst>
          </p:cNvPr>
          <p:cNvSpPr/>
          <p:nvPr/>
        </p:nvSpPr>
        <p:spPr>
          <a:xfrm>
            <a:off x="4656100" y="2450591"/>
            <a:ext cx="209938" cy="741281"/>
          </a:xfrm>
          <a:prstGeom prst="rightBrace">
            <a:avLst>
              <a:gd name="adj1" fmla="val 65954"/>
              <a:gd name="adj2" fmla="val 50000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759B3D-307E-495B-A02C-F3481392BD5D}"/>
              </a:ext>
            </a:extLst>
          </p:cNvPr>
          <p:cNvSpPr txBox="1"/>
          <p:nvPr/>
        </p:nvSpPr>
        <p:spPr>
          <a:xfrm>
            <a:off x="4936056" y="2590398"/>
            <a:ext cx="80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Relative</a:t>
            </a:r>
          </a:p>
          <a:p>
            <a:pPr algn="r"/>
            <a:r>
              <a:rPr lang="en-US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58326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159821A3-FDBF-35ED-92E7-18FFA8145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| </a:t>
            </a:r>
            <a:fld id="{2DAB09C5-3251-4B47-B002-D03712DC64C3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81856B1C-AF39-88F5-6378-0020A15EC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8" y="1104151"/>
            <a:ext cx="2981522" cy="335852"/>
          </a:xfrm>
        </p:spPr>
        <p:txBody>
          <a:bodyPr/>
          <a:lstStyle/>
          <a:p>
            <a:r>
              <a:rPr lang="en-CA" dirty="0"/>
              <a:t>INTERACTIVE WIDGETS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67C819A-6FD0-7759-C8EB-8DB5761F8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796" y="1990140"/>
            <a:ext cx="4917546" cy="585162"/>
          </a:xfrm>
        </p:spPr>
        <p:txBody>
          <a:bodyPr/>
          <a:lstStyle/>
          <a:p>
            <a:pPr lvl="1" indent="0">
              <a:buNone/>
            </a:pPr>
            <a:r>
              <a:rPr lang="en-CA" b="1" i="1" dirty="0"/>
              <a:t>Radio button group</a:t>
            </a:r>
            <a:endParaRPr lang="en-CA" dirty="0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D80BFAB4-6357-D11E-02D8-FA232F3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06764"/>
            <a:ext cx="3540503" cy="645749"/>
          </a:xfrm>
        </p:spPr>
        <p:txBody>
          <a:bodyPr/>
          <a:lstStyle/>
          <a:p>
            <a:r>
              <a:rPr lang="en-CA" dirty="0"/>
              <a:t>Components of the </a:t>
            </a:r>
            <a:br>
              <a:rPr lang="en-CA" dirty="0"/>
            </a:br>
            <a:r>
              <a:rPr lang="en-CA" dirty="0"/>
              <a:t>visualization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C1D530FF-7BE2-1F8A-C4B8-F3C2036D51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BE" dirty="0"/>
              <a:t>27 May 2022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32301-2617-40C5-93CD-7AC42E8A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14" y="2982940"/>
            <a:ext cx="4462509" cy="621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681C8-98F6-4CC7-BE2C-CA187D2D0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59" y="3698559"/>
            <a:ext cx="1143971" cy="1184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23DAD3-BAE2-4493-A95D-856D7B58F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77" b="5396"/>
          <a:stretch/>
        </p:blipFill>
        <p:spPr>
          <a:xfrm>
            <a:off x="2592423" y="3698559"/>
            <a:ext cx="1204794" cy="12006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76CDE-ADCA-4B70-BF7E-3AE73FC0B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400" y="3698559"/>
            <a:ext cx="1327704" cy="1200663"/>
          </a:xfrm>
          <a:prstGeom prst="rect">
            <a:avLst/>
          </a:prstGeom>
        </p:spPr>
      </p:pic>
      <p:pic>
        <p:nvPicPr>
          <p:cNvPr id="20" name="Picture 14" descr="Natural Gas Logo Png, Transparent Png - kindpng">
            <a:extLst>
              <a:ext uri="{FF2B5EF4-FFF2-40B4-BE49-F238E27FC236}">
                <a16:creationId xmlns:a16="http://schemas.microsoft.com/office/drawing/2014/main" id="{C0F7B907-3606-4BF1-A58E-31BB52AA2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62" y="2568705"/>
            <a:ext cx="376167" cy="4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Cart, Coal, Mining Icon - Coal PNG – Stunning free transparent png clipart  images free download">
            <a:extLst>
              <a:ext uri="{FF2B5EF4-FFF2-40B4-BE49-F238E27FC236}">
                <a16:creationId xmlns:a16="http://schemas.microsoft.com/office/drawing/2014/main" id="{93091325-5840-4F39-A0C8-6C9F73B3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0476" y1="33042" x2="31905" y2="28147"/>
                        <a14:foregroundMark x1="50952" y1="21329" x2="50238" y2="20105"/>
                        <a14:foregroundMark x1="67024" y1="26923" x2="66667" y2="28497"/>
                        <a14:foregroundMark x1="50952" y1="49476" x2="50833" y2="51573"/>
                        <a14:foregroundMark x1="41667" y1="60664" x2="61310" y2="55245"/>
                        <a14:foregroundMark x1="55952" y1="80070" x2="59048" y2="76049"/>
                        <a14:foregroundMark x1="65357" y1="78147" x2="65714" y2="84790"/>
                        <a14:foregroundMark x1="35357" y1="75000" x2="33690" y2="80769"/>
                        <a14:foregroundMark x1="42738" y1="77972" x2="43333" y2="85140"/>
                        <a14:foregroundMark x1="24405" y1="34266" x2="28214" y2="34091"/>
                        <a14:foregroundMark x1="24405" y1="34615" x2="24405" y2="34615"/>
                        <a14:foregroundMark x1="24048" y1="35140" x2="24048" y2="35140"/>
                        <a14:foregroundMark x1="76071" y1="35140" x2="76071" y2="35140"/>
                        <a14:foregroundMark x1="23333" y1="35140" x2="24167" y2="34615"/>
                        <a14:foregroundMark x1="23095" y1="35490" x2="24048" y2="34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766" y="2538351"/>
            <a:ext cx="697467" cy="4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Petrol Pump Glyph Color Vector Icon Stock Vector - Illustration of gallon,  automobile: 146703642">
            <a:extLst>
              <a:ext uri="{FF2B5EF4-FFF2-40B4-BE49-F238E27FC236}">
                <a16:creationId xmlns:a16="http://schemas.microsoft.com/office/drawing/2014/main" id="{675BB9B5-4517-4B7A-9DD4-4DC746FD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27600" y="2515857"/>
            <a:ext cx="474943" cy="47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DF810-F24B-4924-8948-F8F530E40655}"/>
              </a:ext>
            </a:extLst>
          </p:cNvPr>
          <p:cNvSpPr txBox="1"/>
          <p:nvPr/>
        </p:nvSpPr>
        <p:spPr>
          <a:xfrm>
            <a:off x="2892975" y="4995575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Interactivity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with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3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datasets</a:t>
            </a:r>
            <a:endParaRPr lang="es-CO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r"/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3 Color Palletes</a:t>
            </a:r>
            <a:endParaRPr lang="en-US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Zástupný text 4">
            <a:extLst>
              <a:ext uri="{FF2B5EF4-FFF2-40B4-BE49-F238E27FC236}">
                <a16:creationId xmlns:a16="http://schemas.microsoft.com/office/drawing/2014/main" id="{63763B52-8E9D-4B28-A9D8-AD9AAD386A9C}"/>
              </a:ext>
            </a:extLst>
          </p:cNvPr>
          <p:cNvSpPr txBox="1">
            <a:spLocks/>
          </p:cNvSpPr>
          <p:nvPr/>
        </p:nvSpPr>
        <p:spPr>
          <a:xfrm>
            <a:off x="5941882" y="1990140"/>
            <a:ext cx="4917546" cy="3467100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Font typeface="Arial" charset="0"/>
              <a:buNone/>
              <a:defRPr sz="16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268288" indent="-2571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671513" indent="-2206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90000"/>
              <a:buFont typeface="LucidaGrande"/>
              <a:buChar char="►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73150" indent="-2190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rgbClr val="FF5000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476375" indent="-231775" algn="l" defTabSz="914377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LucidaGrande"/>
              <a:buNone/>
            </a:pPr>
            <a:r>
              <a:rPr lang="en-CA" b="1" i="1"/>
              <a:t>Slider</a:t>
            </a:r>
            <a:endParaRPr lang="en-C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89CE4A-0C6C-4073-A19B-93E1253AEB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2826" y="2924462"/>
            <a:ext cx="4033913" cy="6381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823E91-6E63-4B86-83D6-45B3DBFB56FF}"/>
              </a:ext>
            </a:extLst>
          </p:cNvPr>
          <p:cNvSpPr txBox="1"/>
          <p:nvPr/>
        </p:nvSpPr>
        <p:spPr>
          <a:xfrm>
            <a:off x="7819717" y="4081418"/>
            <a:ext cx="2937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Interactivity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through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historical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data</a:t>
            </a:r>
          </a:p>
          <a:p>
            <a:pPr algn="r"/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Default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value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 2020</a:t>
            </a:r>
          </a:p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Range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 2000 – 2020</a:t>
            </a:r>
          </a:p>
          <a:p>
            <a:pPr algn="r"/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Trigger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mouseUp</a:t>
            </a:r>
            <a:r>
              <a:rPr lang="es-CO" sz="1200" i="1" dirty="0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s-CO" sz="1200" i="1" dirty="0" err="1">
                <a:solidFill>
                  <a:srgbClr val="0033A0"/>
                </a:solidFill>
                <a:latin typeface="Verdana" charset="0"/>
                <a:ea typeface="Verdana" charset="0"/>
                <a:cs typeface="Verdana" charset="0"/>
              </a:rPr>
              <a:t>flag</a:t>
            </a:r>
            <a:endParaRPr lang="en-US" sz="1200" i="1" dirty="0">
              <a:solidFill>
                <a:srgbClr val="0033A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03502"/>
      </p:ext>
    </p:extLst>
  </p:cSld>
  <p:clrMapOvr>
    <a:masterClrMapping/>
  </p:clrMapOvr>
</p:sld>
</file>

<file path=ppt/theme/theme1.xml><?xml version="1.0" encoding="utf-8"?>
<a:theme xmlns:a="http://schemas.openxmlformats.org/drawingml/2006/main" name="1 VUB THEME">
  <a:themeElements>
    <a:clrScheme name="VUB 20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39F"/>
      </a:accent1>
      <a:accent2>
        <a:srgbClr val="FF6600"/>
      </a:accent2>
      <a:accent3>
        <a:srgbClr val="E7E6E5"/>
      </a:accent3>
      <a:accent4>
        <a:srgbClr val="4B4B4B"/>
      </a:accent4>
      <a:accent5>
        <a:srgbClr val="577EC1"/>
      </a:accent5>
      <a:accent6>
        <a:srgbClr val="FFAA8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44450">
          <a:solidFill>
            <a:srgbClr val="0033A0"/>
          </a:solidFill>
        </a:ln>
      </a:spPr>
      <a:bodyPr rtlCol="0" anchor="ctr"/>
      <a:lstStyle>
        <a:defPPr algn="ctr">
          <a:defRPr sz="1600" dirty="0" err="1"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0033A0"/>
            </a:solidFill>
            <a:latin typeface="Verdana" charset="0"/>
            <a:ea typeface="Verdana" charset="0"/>
            <a:cs typeface="Verdan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A3982D35-4F0F-D44A-BA6B-8BA7D634D78C}" vid="{789D06AD-B860-8649-828F-F9B6EF0E52E1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B5F3465A62A440A785AAD30773CAF5" ma:contentTypeVersion="13" ma:contentTypeDescription="Een nieuw document maken." ma:contentTypeScope="" ma:versionID="c2289fb3098e1e781bc3453d8726ae23">
  <xsd:schema xmlns:xsd="http://www.w3.org/2001/XMLSchema" xmlns:xs="http://www.w3.org/2001/XMLSchema" xmlns:p="http://schemas.microsoft.com/office/2006/metadata/properties" xmlns:ns3="b5539ff9-5ff6-49f7-b619-62363b248d0f" xmlns:ns4="9f0cd9ec-9d8b-4ae1-af85-90440b211e8f" targetNamespace="http://schemas.microsoft.com/office/2006/metadata/properties" ma:root="true" ma:fieldsID="7d229d92b6b6017f8c93c9215eb1382f" ns3:_="" ns4:_="">
    <xsd:import namespace="b5539ff9-5ff6-49f7-b619-62363b248d0f"/>
    <xsd:import namespace="9f0cd9ec-9d8b-4ae1-af85-90440b211e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39ff9-5ff6-49f7-b619-62363b248d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cd9ec-9d8b-4ae1-af85-90440b211e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EC7B2D-FE2D-4D00-904F-059B2C88E329}">
  <ds:schemaRefs>
    <ds:schemaRef ds:uri="9f0cd9ec-9d8b-4ae1-af85-90440b211e8f"/>
    <ds:schemaRef ds:uri="b5539ff9-5ff6-49f7-b619-62363b248d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CDCE2B5-1421-41AC-BEE2-00EB170C61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6D9CD3-0D90-4FC7-BEBC-15A90E49EF53}">
  <ds:schemaRefs>
    <ds:schemaRef ds:uri="b5539ff9-5ff6-49f7-b619-62363b248d0f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9f0cd9ec-9d8b-4ae1-af85-90440b211e8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VUB_Template_Campagne_16_9_2019</Template>
  <TotalTime>1458</TotalTime>
  <Words>1751</Words>
  <Application>Microsoft Macintosh PowerPoint</Application>
  <PresentationFormat>Širokouhlá</PresentationFormat>
  <Paragraphs>397</Paragraphs>
  <Slides>18</Slides>
  <Notes>15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18</vt:i4>
      </vt:variant>
    </vt:vector>
  </HeadingPairs>
  <TitlesOfParts>
    <vt:vector size="24" baseType="lpstr">
      <vt:lpstr>Arial</vt:lpstr>
      <vt:lpstr>Arial,Sans-Serif</vt:lpstr>
      <vt:lpstr>Calibri</vt:lpstr>
      <vt:lpstr>LucidaGrande</vt:lpstr>
      <vt:lpstr>Verdana</vt:lpstr>
      <vt:lpstr>1 VUB THEME</vt:lpstr>
      <vt:lpstr>Information Visualization</vt:lpstr>
      <vt:lpstr>Introduction</vt:lpstr>
      <vt:lpstr>datasets</vt:lpstr>
      <vt:lpstr>datasets</vt:lpstr>
      <vt:lpstr>Data preprocessing</vt:lpstr>
      <vt:lpstr>Data preprocessing</vt:lpstr>
      <vt:lpstr>Components of Visualization</vt:lpstr>
      <vt:lpstr>Components of the  visualization</vt:lpstr>
      <vt:lpstr>Components of the  visualization</vt:lpstr>
      <vt:lpstr>Components of the  visualization</vt:lpstr>
      <vt:lpstr>Components of the  visualization</vt:lpstr>
      <vt:lpstr>Components of the  visualization</vt:lpstr>
      <vt:lpstr>Components of the  visualization</vt:lpstr>
      <vt:lpstr>Components of the  visualization</vt:lpstr>
      <vt:lpstr>Visualization</vt:lpstr>
      <vt:lpstr>Evaluation</vt:lpstr>
      <vt:lpstr>Conclusion</vt:lpstr>
      <vt:lpstr>Thank you  for 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 Stavrinopoulos</dc:creator>
  <cp:lastModifiedBy>Dávid Juraj Szücs</cp:lastModifiedBy>
  <cp:revision>2</cp:revision>
  <cp:lastPrinted>2016-12-08T10:40:15Z</cp:lastPrinted>
  <dcterms:created xsi:type="dcterms:W3CDTF">2021-11-17T09:20:11Z</dcterms:created>
  <dcterms:modified xsi:type="dcterms:W3CDTF">2022-05-29T20:25:45Z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0x010100EDB5F3465A62A440A785AAD30773CAF5</vt:lpwstr>
  </property>
</Properties>
</file>